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8" r:id="rId3"/>
    <p:sldId id="257" r:id="rId4"/>
    <p:sldId id="309" r:id="rId5"/>
    <p:sldId id="260" r:id="rId6"/>
    <p:sldId id="261" r:id="rId7"/>
    <p:sldId id="338" r:id="rId8"/>
    <p:sldId id="262" r:id="rId9"/>
    <p:sldId id="263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264" r:id="rId19"/>
    <p:sldId id="318" r:id="rId20"/>
    <p:sldId id="319" r:id="rId21"/>
    <p:sldId id="265" r:id="rId22"/>
    <p:sldId id="320" r:id="rId23"/>
    <p:sldId id="321" r:id="rId24"/>
    <p:sldId id="286" r:id="rId25"/>
    <p:sldId id="322" r:id="rId26"/>
    <p:sldId id="323" r:id="rId27"/>
    <p:sldId id="324" r:id="rId28"/>
    <p:sldId id="266" r:id="rId29"/>
    <p:sldId id="325" r:id="rId30"/>
    <p:sldId id="326" r:id="rId31"/>
    <p:sldId id="327" r:id="rId32"/>
    <p:sldId id="287" r:id="rId33"/>
    <p:sldId id="328" r:id="rId34"/>
    <p:sldId id="267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9" r:id="rId45"/>
    <p:sldId id="340" r:id="rId46"/>
    <p:sldId id="341" r:id="rId47"/>
    <p:sldId id="270" r:id="rId48"/>
    <p:sldId id="342" r:id="rId49"/>
    <p:sldId id="343" r:id="rId50"/>
    <p:sldId id="344" r:id="rId51"/>
    <p:sldId id="285" r:id="rId52"/>
  </p:sldIdLst>
  <p:sldSz cx="12192000" cy="6858000"/>
  <p:notesSz cx="6858000" cy="9144000"/>
  <p:embeddedFontLst>
    <p:embeddedFont>
      <p:font typeface="03SmartFontUI" panose="02000600000000000000" pitchFamily="50" charset="-128"/>
      <p:regular r:id="rId53"/>
    </p:embeddedFont>
    <p:embeddedFont>
      <p:font typeface="OPPOSans L" panose="00020600040101010101" pitchFamily="18" charset="-122"/>
      <p:regular r:id="rId54"/>
    </p:embeddedFont>
    <p:embeddedFont>
      <p:font typeface="OPPOSans M" panose="00020600040101010101" pitchFamily="18" charset="-122"/>
      <p:regular r:id="rId55"/>
    </p:embeddedFont>
    <p:embeddedFont>
      <p:font typeface="OPPOSans R" panose="00020600040101010101" pitchFamily="18" charset="-122"/>
      <p:regular r:id="rId56"/>
    </p:embeddedFont>
    <p:embeddedFont>
      <p:font typeface="等线" panose="02010600030101010101" pitchFamily="2" charset="-122"/>
      <p:regular r:id="rId57"/>
      <p:bold r:id="rId58"/>
    </p:embeddedFont>
    <p:embeddedFont>
      <p:font typeface="等线 Light" panose="02010600030101010101" pitchFamily="2" charset="-122"/>
      <p:regular r:id="rId59"/>
    </p:embeddedFont>
    <p:embeddedFont>
      <p:font typeface="思源宋体 CN Light" panose="02020300000000000000" pitchFamily="18" charset="-122"/>
      <p:regular r:id="rId60"/>
    </p:embeddedFont>
    <p:embeddedFont>
      <p:font typeface="思源宋体 CN Medium" panose="02020500000000000000" pitchFamily="18" charset="-122"/>
      <p:regular r:id="rId61"/>
    </p:embeddedFont>
    <p:embeddedFont>
      <p:font typeface="思源宋体 CN SemiBold" panose="02020600000000000000" pitchFamily="18" charset="-122"/>
      <p:bold r:id="rId62"/>
    </p:embeddedFont>
    <p:embeddedFont>
      <p:font typeface="霞鹜文楷" pitchFamily="2" charset="-122"/>
      <p:regular r:id="rId63"/>
      <p:bold r:id="rId64"/>
    </p:embeddedFont>
    <p:embeddedFont>
      <p:font typeface="Basically A Mono Medium" pitchFamily="2" charset="0"/>
      <p:regular r:id="rId65"/>
    </p:embeddedFont>
    <p:embeddedFont>
      <p:font typeface="Basically A Mono SemiBold" pitchFamily="2" charset="0"/>
      <p:bold r:id="rId6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9E0000"/>
    <a:srgbClr val="0B0B0B"/>
    <a:srgbClr val="3F3F3F"/>
    <a:srgbClr val="9E9E9E"/>
    <a:srgbClr val="595959"/>
    <a:srgbClr val="6F6F6F"/>
    <a:srgbClr val="7F7F7F"/>
    <a:srgbClr val="BFBFBF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495AF-EEBC-467D-A83A-22C1044EF147}" type="doc">
      <dgm:prSet loTypeId="urn:microsoft.com/office/officeart/2005/8/layout/lProcess2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5365592-2A6E-4CD0-92A1-2A05844F8E34}">
      <dgm:prSet phldrT="[文本]"/>
      <dgm:spPr/>
      <dgm:t>
        <a:bodyPr/>
        <a:lstStyle/>
        <a:p>
          <a:r>
            <a:rPr lang="zh-CN" altLang="en-US" dirty="0"/>
            <a:t>？</a:t>
          </a:r>
        </a:p>
      </dgm:t>
    </dgm:pt>
    <dgm:pt modelId="{7CFA2E27-0E97-4248-8847-F87F3334F35E}" type="parTrans" cxnId="{FDD981F5-42CC-4403-B61E-BBF59730C931}">
      <dgm:prSet/>
      <dgm:spPr/>
      <dgm:t>
        <a:bodyPr/>
        <a:lstStyle/>
        <a:p>
          <a:endParaRPr lang="zh-CN" altLang="en-US"/>
        </a:p>
      </dgm:t>
    </dgm:pt>
    <dgm:pt modelId="{D8E7DB48-BA6E-45A2-96DD-D95CD88BF4D3}" type="sibTrans" cxnId="{FDD981F5-42CC-4403-B61E-BBF59730C931}">
      <dgm:prSet/>
      <dgm:spPr/>
      <dgm:t>
        <a:bodyPr/>
        <a:lstStyle/>
        <a:p>
          <a:endParaRPr lang="zh-CN" altLang="en-US"/>
        </a:p>
      </dgm:t>
    </dgm:pt>
    <dgm:pt modelId="{6434A8E8-F7A7-48EA-AD0F-5A7DC1B9C43B}">
      <dgm:prSet phldrT="[文本]"/>
      <dgm:spPr/>
      <dgm:t>
        <a:bodyPr/>
        <a:lstStyle/>
        <a:p>
          <a:r>
            <a:rPr lang="zh-CN" altLang="en-US" dirty="0"/>
            <a:t>？</a:t>
          </a:r>
        </a:p>
      </dgm:t>
    </dgm:pt>
    <dgm:pt modelId="{9FE844E1-36AD-4B28-A9C1-9D6BC36F631B}" type="parTrans" cxnId="{77618DA8-A9A0-4382-BCA4-423A09165F61}">
      <dgm:prSet/>
      <dgm:spPr/>
      <dgm:t>
        <a:bodyPr/>
        <a:lstStyle/>
        <a:p>
          <a:endParaRPr lang="zh-CN" altLang="en-US"/>
        </a:p>
      </dgm:t>
    </dgm:pt>
    <dgm:pt modelId="{13B1FD38-AE37-4240-99D8-DB253574B3B3}" type="sibTrans" cxnId="{77618DA8-A9A0-4382-BCA4-423A09165F61}">
      <dgm:prSet/>
      <dgm:spPr/>
      <dgm:t>
        <a:bodyPr/>
        <a:lstStyle/>
        <a:p>
          <a:endParaRPr lang="zh-CN" altLang="en-US"/>
        </a:p>
      </dgm:t>
    </dgm:pt>
    <dgm:pt modelId="{A95513C7-D55C-4629-B1AB-0D2DE51D7B88}">
      <dgm:prSet phldrT="[文本]"/>
      <dgm:spPr/>
      <dgm:t>
        <a:bodyPr/>
        <a:lstStyle/>
        <a:p>
          <a:r>
            <a:rPr lang="zh-CN" altLang="en-US" dirty="0"/>
            <a:t>？</a:t>
          </a:r>
        </a:p>
      </dgm:t>
    </dgm:pt>
    <dgm:pt modelId="{89D9B49A-6848-4B99-9E11-359AB1F1E641}" type="parTrans" cxnId="{999495DC-658C-4C1F-85F3-E3282F0183A1}">
      <dgm:prSet/>
      <dgm:spPr/>
      <dgm:t>
        <a:bodyPr/>
        <a:lstStyle/>
        <a:p>
          <a:endParaRPr lang="zh-CN" altLang="en-US"/>
        </a:p>
      </dgm:t>
    </dgm:pt>
    <dgm:pt modelId="{4A82E5E9-81F0-4E0F-BEC3-D6EE006DE5E3}" type="sibTrans" cxnId="{999495DC-658C-4C1F-85F3-E3282F0183A1}">
      <dgm:prSet/>
      <dgm:spPr/>
      <dgm:t>
        <a:bodyPr/>
        <a:lstStyle/>
        <a:p>
          <a:endParaRPr lang="zh-CN" altLang="en-US"/>
        </a:p>
      </dgm:t>
    </dgm:pt>
    <dgm:pt modelId="{D784656B-1D88-4695-AEAC-643CD3826481}">
      <dgm:prSet phldrT="[文本]"/>
      <dgm:spPr/>
      <dgm:t>
        <a:bodyPr/>
        <a:lstStyle/>
        <a:p>
          <a:r>
            <a:rPr lang="zh-CN" altLang="en-US" dirty="0"/>
            <a:t>全面为上</a:t>
          </a:r>
        </a:p>
      </dgm:t>
    </dgm:pt>
    <dgm:pt modelId="{17CB4554-BD9D-418E-9C2C-B7290D04984D}" type="parTrans" cxnId="{EFD4E1C7-02CA-43D6-8221-9B61E0B5289C}">
      <dgm:prSet/>
      <dgm:spPr/>
      <dgm:t>
        <a:bodyPr/>
        <a:lstStyle/>
        <a:p>
          <a:endParaRPr lang="zh-CN" altLang="en-US"/>
        </a:p>
      </dgm:t>
    </dgm:pt>
    <dgm:pt modelId="{76A588B6-B806-4AC6-A725-5D8774590689}" type="sibTrans" cxnId="{EFD4E1C7-02CA-43D6-8221-9B61E0B5289C}">
      <dgm:prSet/>
      <dgm:spPr/>
      <dgm:t>
        <a:bodyPr/>
        <a:lstStyle/>
        <a:p>
          <a:endParaRPr lang="zh-CN" altLang="en-US"/>
        </a:p>
      </dgm:t>
    </dgm:pt>
    <dgm:pt modelId="{213CC1DE-99B9-4488-B5E4-565C71B3617D}">
      <dgm:prSet phldrT="[文本]"/>
      <dgm:spPr/>
      <dgm:t>
        <a:bodyPr/>
        <a:lstStyle/>
        <a:p>
          <a:r>
            <a:rPr lang="en-US" altLang="zh-CN" dirty="0">
              <a:solidFill>
                <a:srgbClr val="FF3300"/>
              </a:solidFill>
            </a:rPr>
            <a:t>UTOPIA X</a:t>
          </a:r>
          <a:r>
            <a:rPr lang="zh-CN" altLang="en-US" dirty="0">
              <a:solidFill>
                <a:srgbClr val="FF3300"/>
              </a:solidFill>
            </a:rPr>
            <a:t>系列</a:t>
          </a:r>
        </a:p>
      </dgm:t>
    </dgm:pt>
    <dgm:pt modelId="{1CBDFDEE-ACBC-4F5D-80E5-BC34E39D1F62}" type="parTrans" cxnId="{5F678F4D-A354-4D04-8874-4A02A492CA85}">
      <dgm:prSet/>
      <dgm:spPr/>
      <dgm:t>
        <a:bodyPr/>
        <a:lstStyle/>
        <a:p>
          <a:endParaRPr lang="zh-CN" altLang="en-US"/>
        </a:p>
      </dgm:t>
    </dgm:pt>
    <dgm:pt modelId="{78DB3483-93FD-4CCE-AA63-45AA7209BE9A}" type="sibTrans" cxnId="{5F678F4D-A354-4D04-8874-4A02A492CA85}">
      <dgm:prSet/>
      <dgm:spPr/>
      <dgm:t>
        <a:bodyPr/>
        <a:lstStyle/>
        <a:p>
          <a:endParaRPr lang="zh-CN" altLang="en-US"/>
        </a:p>
      </dgm:t>
    </dgm:pt>
    <dgm:pt modelId="{95B25D64-2670-4D47-AD7A-17A7FA71FE5E}">
      <dgm:prSet phldrT="[文本]"/>
      <dgm:spPr/>
      <dgm:t>
        <a:bodyPr/>
        <a:lstStyle/>
        <a:p>
          <a:r>
            <a:rPr lang="en-US" altLang="zh-CN" dirty="0"/>
            <a:t>mono C</a:t>
          </a:r>
          <a:r>
            <a:rPr lang="zh-CN" altLang="en-US" dirty="0"/>
            <a:t>系列</a:t>
          </a:r>
        </a:p>
      </dgm:t>
    </dgm:pt>
    <dgm:pt modelId="{391E4170-0A16-40BC-9661-8E4381C766ED}" type="parTrans" cxnId="{0E00917B-5015-4DCB-A7D0-367EE23692D7}">
      <dgm:prSet/>
      <dgm:spPr/>
      <dgm:t>
        <a:bodyPr/>
        <a:lstStyle/>
        <a:p>
          <a:endParaRPr lang="zh-CN" altLang="en-US"/>
        </a:p>
      </dgm:t>
    </dgm:pt>
    <dgm:pt modelId="{943D04A7-90F7-4312-9076-3A0E16FD657A}" type="sibTrans" cxnId="{0E00917B-5015-4DCB-A7D0-367EE23692D7}">
      <dgm:prSet/>
      <dgm:spPr/>
      <dgm:t>
        <a:bodyPr/>
        <a:lstStyle/>
        <a:p>
          <a:endParaRPr lang="zh-CN" altLang="en-US"/>
        </a:p>
      </dgm:t>
    </dgm:pt>
    <dgm:pt modelId="{55369B63-D089-497F-8415-9DA0989BAAA9}">
      <dgm:prSet phldrT="[文本]"/>
      <dgm:spPr/>
      <dgm:t>
        <a:bodyPr/>
        <a:lstStyle/>
        <a:p>
          <a:r>
            <a:rPr lang="zh-CN" altLang="en-US" dirty="0"/>
            <a:t>颜值出色</a:t>
          </a:r>
        </a:p>
      </dgm:t>
    </dgm:pt>
    <dgm:pt modelId="{90D14ADB-A8BD-413A-A3B9-F78439BD1968}" type="parTrans" cxnId="{F3F4D8D9-1BEA-4F10-A5E6-10532CFA92A4}">
      <dgm:prSet/>
      <dgm:spPr/>
      <dgm:t>
        <a:bodyPr/>
        <a:lstStyle/>
        <a:p>
          <a:endParaRPr lang="zh-CN" altLang="en-US"/>
        </a:p>
      </dgm:t>
    </dgm:pt>
    <dgm:pt modelId="{1075FEA0-0491-436D-B401-A8192B5CF36B}" type="sibTrans" cxnId="{F3F4D8D9-1BEA-4F10-A5E6-10532CFA92A4}">
      <dgm:prSet/>
      <dgm:spPr/>
      <dgm:t>
        <a:bodyPr/>
        <a:lstStyle/>
        <a:p>
          <a:endParaRPr lang="zh-CN" altLang="en-US"/>
        </a:p>
      </dgm:t>
    </dgm:pt>
    <dgm:pt modelId="{1A76CF3B-F367-44DA-BF4A-72AF8A8D3EC4}">
      <dgm:prSet phldrT="[文本]"/>
      <dgm:spPr/>
      <dgm:t>
        <a:bodyPr/>
        <a:lstStyle/>
        <a:p>
          <a:r>
            <a:rPr lang="zh-CN" altLang="en-US" dirty="0"/>
            <a:t>？</a:t>
          </a:r>
        </a:p>
      </dgm:t>
    </dgm:pt>
    <dgm:pt modelId="{3DBACB01-94B6-4188-9964-A5ECF36B78D0}" type="parTrans" cxnId="{4B8B0A86-DFCB-405D-AB73-CC4107449294}">
      <dgm:prSet/>
      <dgm:spPr/>
      <dgm:t>
        <a:bodyPr/>
        <a:lstStyle/>
        <a:p>
          <a:endParaRPr lang="zh-CN" altLang="en-US"/>
        </a:p>
      </dgm:t>
    </dgm:pt>
    <dgm:pt modelId="{4575515C-6FB9-463B-A3A6-C05CFADF91F0}" type="sibTrans" cxnId="{4B8B0A86-DFCB-405D-AB73-CC4107449294}">
      <dgm:prSet/>
      <dgm:spPr/>
      <dgm:t>
        <a:bodyPr/>
        <a:lstStyle/>
        <a:p>
          <a:endParaRPr lang="zh-CN" altLang="en-US"/>
        </a:p>
      </dgm:t>
    </dgm:pt>
    <dgm:pt modelId="{C7D43E9B-37EA-4326-908A-1B3F3BEB855E}">
      <dgm:prSet phldrT="[文本]"/>
      <dgm:spPr/>
      <dgm:t>
        <a:bodyPr/>
        <a:lstStyle/>
        <a:p>
          <a:r>
            <a:rPr lang="en-US" altLang="zh-CN" dirty="0"/>
            <a:t>mono A</a:t>
          </a:r>
          <a:r>
            <a:rPr lang="zh-CN" altLang="en-US" dirty="0"/>
            <a:t>系列</a:t>
          </a:r>
        </a:p>
      </dgm:t>
    </dgm:pt>
    <dgm:pt modelId="{86FC8626-E98B-4AA0-8C6B-E4888EA3876F}" type="parTrans" cxnId="{E8CEF3B8-EDE6-4935-B605-EFFD9A9CB9C8}">
      <dgm:prSet/>
      <dgm:spPr/>
      <dgm:t>
        <a:bodyPr/>
        <a:lstStyle/>
        <a:p>
          <a:endParaRPr lang="zh-CN" altLang="en-US"/>
        </a:p>
      </dgm:t>
    </dgm:pt>
    <dgm:pt modelId="{2690FFB4-C78F-4AD2-9F77-A2590DA809E0}" type="sibTrans" cxnId="{E8CEF3B8-EDE6-4935-B605-EFFD9A9CB9C8}">
      <dgm:prSet/>
      <dgm:spPr/>
      <dgm:t>
        <a:bodyPr/>
        <a:lstStyle/>
        <a:p>
          <a:endParaRPr lang="zh-CN" altLang="en-US"/>
        </a:p>
      </dgm:t>
    </dgm:pt>
    <dgm:pt modelId="{59399F70-3F94-4169-ACA4-AC92A85CBDCC}" type="pres">
      <dgm:prSet presAssocID="{499495AF-EEBC-467D-A83A-22C1044EF147}" presName="theList" presStyleCnt="0">
        <dgm:presLayoutVars>
          <dgm:dir/>
          <dgm:animLvl val="lvl"/>
          <dgm:resizeHandles val="exact"/>
        </dgm:presLayoutVars>
      </dgm:prSet>
      <dgm:spPr/>
    </dgm:pt>
    <dgm:pt modelId="{65769ED4-7868-44E0-839E-81FFCF1A4C15}" type="pres">
      <dgm:prSet presAssocID="{25365592-2A6E-4CD0-92A1-2A05844F8E34}" presName="compNode" presStyleCnt="0"/>
      <dgm:spPr/>
    </dgm:pt>
    <dgm:pt modelId="{0529D334-9CB9-4350-9F40-1B258BD27A62}" type="pres">
      <dgm:prSet presAssocID="{25365592-2A6E-4CD0-92A1-2A05844F8E34}" presName="aNode" presStyleLbl="bgShp" presStyleIdx="0" presStyleCnt="3" custLinFactNeighborX="-15605" custLinFactNeighborY="49580"/>
      <dgm:spPr/>
    </dgm:pt>
    <dgm:pt modelId="{3EA8A4BD-5679-440A-959E-DCA21A0FC540}" type="pres">
      <dgm:prSet presAssocID="{25365592-2A6E-4CD0-92A1-2A05844F8E34}" presName="textNode" presStyleLbl="bgShp" presStyleIdx="0" presStyleCnt="3"/>
      <dgm:spPr/>
    </dgm:pt>
    <dgm:pt modelId="{F884409E-FABC-4ED7-819F-35B0230C5CD7}" type="pres">
      <dgm:prSet presAssocID="{25365592-2A6E-4CD0-92A1-2A05844F8E34}" presName="compChildNode" presStyleCnt="0"/>
      <dgm:spPr/>
    </dgm:pt>
    <dgm:pt modelId="{707A6D86-D563-42E8-A34B-8ACEE63B5298}" type="pres">
      <dgm:prSet presAssocID="{25365592-2A6E-4CD0-92A1-2A05844F8E34}" presName="theInnerList" presStyleCnt="0"/>
      <dgm:spPr/>
    </dgm:pt>
    <dgm:pt modelId="{C79DBA6E-86F3-41BD-B864-DAE73D91B2E9}" type="pres">
      <dgm:prSet presAssocID="{6434A8E8-F7A7-48EA-AD0F-5A7DC1B9C43B}" presName="childNode" presStyleLbl="node1" presStyleIdx="0" presStyleCnt="6">
        <dgm:presLayoutVars>
          <dgm:bulletEnabled val="1"/>
        </dgm:presLayoutVars>
      </dgm:prSet>
      <dgm:spPr/>
    </dgm:pt>
    <dgm:pt modelId="{A7A19785-E63C-4DD8-9A52-9C0098C6E161}" type="pres">
      <dgm:prSet presAssocID="{6434A8E8-F7A7-48EA-AD0F-5A7DC1B9C43B}" presName="aSpace2" presStyleCnt="0"/>
      <dgm:spPr/>
    </dgm:pt>
    <dgm:pt modelId="{736AA250-A15E-4832-BC63-F5DE1FDC973B}" type="pres">
      <dgm:prSet presAssocID="{A95513C7-D55C-4629-B1AB-0D2DE51D7B88}" presName="childNode" presStyleLbl="node1" presStyleIdx="1" presStyleCnt="6">
        <dgm:presLayoutVars>
          <dgm:bulletEnabled val="1"/>
        </dgm:presLayoutVars>
      </dgm:prSet>
      <dgm:spPr/>
    </dgm:pt>
    <dgm:pt modelId="{6B2F384D-F790-4B20-8C12-23738068097C}" type="pres">
      <dgm:prSet presAssocID="{25365592-2A6E-4CD0-92A1-2A05844F8E34}" presName="aSpace" presStyleCnt="0"/>
      <dgm:spPr/>
    </dgm:pt>
    <dgm:pt modelId="{87F89795-583A-495C-B8B6-C0DCE364ADDE}" type="pres">
      <dgm:prSet presAssocID="{D784656B-1D88-4695-AEAC-643CD3826481}" presName="compNode" presStyleCnt="0"/>
      <dgm:spPr/>
    </dgm:pt>
    <dgm:pt modelId="{2392C3D4-074D-4358-A88F-438F3055B1AD}" type="pres">
      <dgm:prSet presAssocID="{D784656B-1D88-4695-AEAC-643CD3826481}" presName="aNode" presStyleLbl="bgShp" presStyleIdx="1" presStyleCnt="3"/>
      <dgm:spPr/>
    </dgm:pt>
    <dgm:pt modelId="{A95B41FB-91C3-45A2-9313-030A7E2B30B6}" type="pres">
      <dgm:prSet presAssocID="{D784656B-1D88-4695-AEAC-643CD3826481}" presName="textNode" presStyleLbl="bgShp" presStyleIdx="1" presStyleCnt="3"/>
      <dgm:spPr/>
    </dgm:pt>
    <dgm:pt modelId="{5524555D-DB74-4915-AD0C-EE54FA6390B7}" type="pres">
      <dgm:prSet presAssocID="{D784656B-1D88-4695-AEAC-643CD3826481}" presName="compChildNode" presStyleCnt="0"/>
      <dgm:spPr/>
    </dgm:pt>
    <dgm:pt modelId="{62DBA183-EA23-4939-8F9B-E79018597FE7}" type="pres">
      <dgm:prSet presAssocID="{D784656B-1D88-4695-AEAC-643CD3826481}" presName="theInnerList" presStyleCnt="0"/>
      <dgm:spPr/>
    </dgm:pt>
    <dgm:pt modelId="{59C7FF93-209E-4BFD-BA0A-BB5C2FC82587}" type="pres">
      <dgm:prSet presAssocID="{213CC1DE-99B9-4488-B5E4-565C71B3617D}" presName="childNode" presStyleLbl="node1" presStyleIdx="2" presStyleCnt="6">
        <dgm:presLayoutVars>
          <dgm:bulletEnabled val="1"/>
        </dgm:presLayoutVars>
      </dgm:prSet>
      <dgm:spPr/>
    </dgm:pt>
    <dgm:pt modelId="{630FB130-6895-465D-81F1-13769CB39D50}" type="pres">
      <dgm:prSet presAssocID="{213CC1DE-99B9-4488-B5E4-565C71B3617D}" presName="aSpace2" presStyleCnt="0"/>
      <dgm:spPr/>
    </dgm:pt>
    <dgm:pt modelId="{6319C0C4-15D0-4BC2-B7B3-F446A5A43B37}" type="pres">
      <dgm:prSet presAssocID="{95B25D64-2670-4D47-AD7A-17A7FA71FE5E}" presName="childNode" presStyleLbl="node1" presStyleIdx="3" presStyleCnt="6">
        <dgm:presLayoutVars>
          <dgm:bulletEnabled val="1"/>
        </dgm:presLayoutVars>
      </dgm:prSet>
      <dgm:spPr/>
    </dgm:pt>
    <dgm:pt modelId="{8D4F8536-E364-4013-8E5D-D590D7E3DFDC}" type="pres">
      <dgm:prSet presAssocID="{D784656B-1D88-4695-AEAC-643CD3826481}" presName="aSpace" presStyleCnt="0"/>
      <dgm:spPr/>
    </dgm:pt>
    <dgm:pt modelId="{376CDD2A-AB30-4CDB-A3F2-7F4E56853A03}" type="pres">
      <dgm:prSet presAssocID="{55369B63-D089-497F-8415-9DA0989BAAA9}" presName="compNode" presStyleCnt="0"/>
      <dgm:spPr/>
    </dgm:pt>
    <dgm:pt modelId="{8F9A9087-1E37-4AE6-99C9-09DE4FA4A34B}" type="pres">
      <dgm:prSet presAssocID="{55369B63-D089-497F-8415-9DA0989BAAA9}" presName="aNode" presStyleLbl="bgShp" presStyleIdx="2" presStyleCnt="3" custLinFactNeighborX="60378" custLinFactNeighborY="-8872"/>
      <dgm:spPr/>
    </dgm:pt>
    <dgm:pt modelId="{628934C6-3BA6-46CC-AEC9-AF0C73BABCDA}" type="pres">
      <dgm:prSet presAssocID="{55369B63-D089-497F-8415-9DA0989BAAA9}" presName="textNode" presStyleLbl="bgShp" presStyleIdx="2" presStyleCnt="3"/>
      <dgm:spPr/>
    </dgm:pt>
    <dgm:pt modelId="{F484706F-FDCE-4DB7-8A18-EDE94F1F5477}" type="pres">
      <dgm:prSet presAssocID="{55369B63-D089-497F-8415-9DA0989BAAA9}" presName="compChildNode" presStyleCnt="0"/>
      <dgm:spPr/>
    </dgm:pt>
    <dgm:pt modelId="{799629E8-A189-470E-97DA-ADFF16467433}" type="pres">
      <dgm:prSet presAssocID="{55369B63-D089-497F-8415-9DA0989BAAA9}" presName="theInnerList" presStyleCnt="0"/>
      <dgm:spPr/>
    </dgm:pt>
    <dgm:pt modelId="{D0AE5325-6A17-4486-A98B-942EE0887DC4}" type="pres">
      <dgm:prSet presAssocID="{1A76CF3B-F367-44DA-BF4A-72AF8A8D3EC4}" presName="childNode" presStyleLbl="node1" presStyleIdx="4" presStyleCnt="6">
        <dgm:presLayoutVars>
          <dgm:bulletEnabled val="1"/>
        </dgm:presLayoutVars>
      </dgm:prSet>
      <dgm:spPr/>
    </dgm:pt>
    <dgm:pt modelId="{A621193C-7F14-491D-B403-13AB0C98B8DB}" type="pres">
      <dgm:prSet presAssocID="{1A76CF3B-F367-44DA-BF4A-72AF8A8D3EC4}" presName="aSpace2" presStyleCnt="0"/>
      <dgm:spPr/>
    </dgm:pt>
    <dgm:pt modelId="{E74B8C52-7C21-42FC-93A0-AEEA91754F50}" type="pres">
      <dgm:prSet presAssocID="{C7D43E9B-37EA-4326-908A-1B3F3BEB855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629F5706-4710-42B2-98CC-AB4DC54518F1}" type="presOf" srcId="{55369B63-D089-497F-8415-9DA0989BAAA9}" destId="{8F9A9087-1E37-4AE6-99C9-09DE4FA4A34B}" srcOrd="0" destOrd="0" presId="urn:microsoft.com/office/officeart/2005/8/layout/lProcess2"/>
    <dgm:cxn modelId="{81CD0F15-7682-4D3D-A056-2EB920BFCD18}" type="presOf" srcId="{D784656B-1D88-4695-AEAC-643CD3826481}" destId="{2392C3D4-074D-4358-A88F-438F3055B1AD}" srcOrd="0" destOrd="0" presId="urn:microsoft.com/office/officeart/2005/8/layout/lProcess2"/>
    <dgm:cxn modelId="{F7D7A13C-E2C6-4C06-BAE7-AB4F83AD2347}" type="presOf" srcId="{D784656B-1D88-4695-AEAC-643CD3826481}" destId="{A95B41FB-91C3-45A2-9313-030A7E2B30B6}" srcOrd="1" destOrd="0" presId="urn:microsoft.com/office/officeart/2005/8/layout/lProcess2"/>
    <dgm:cxn modelId="{CEEF2B5E-3A77-49E3-87E1-61C4DDFDC96B}" type="presOf" srcId="{1A76CF3B-F367-44DA-BF4A-72AF8A8D3EC4}" destId="{D0AE5325-6A17-4486-A98B-942EE0887DC4}" srcOrd="0" destOrd="0" presId="urn:microsoft.com/office/officeart/2005/8/layout/lProcess2"/>
    <dgm:cxn modelId="{87F06A6A-FFB6-4A81-AB3A-5061E503FFF4}" type="presOf" srcId="{6434A8E8-F7A7-48EA-AD0F-5A7DC1B9C43B}" destId="{C79DBA6E-86F3-41BD-B864-DAE73D91B2E9}" srcOrd="0" destOrd="0" presId="urn:microsoft.com/office/officeart/2005/8/layout/lProcess2"/>
    <dgm:cxn modelId="{5F678F4D-A354-4D04-8874-4A02A492CA85}" srcId="{D784656B-1D88-4695-AEAC-643CD3826481}" destId="{213CC1DE-99B9-4488-B5E4-565C71B3617D}" srcOrd="0" destOrd="0" parTransId="{1CBDFDEE-ACBC-4F5D-80E5-BC34E39D1F62}" sibTransId="{78DB3483-93FD-4CCE-AA63-45AA7209BE9A}"/>
    <dgm:cxn modelId="{9D6EC757-C8DD-4CDE-94ED-4EC222E14BE2}" type="presOf" srcId="{25365592-2A6E-4CD0-92A1-2A05844F8E34}" destId="{3EA8A4BD-5679-440A-959E-DCA21A0FC540}" srcOrd="1" destOrd="0" presId="urn:microsoft.com/office/officeart/2005/8/layout/lProcess2"/>
    <dgm:cxn modelId="{0E00917B-5015-4DCB-A7D0-367EE23692D7}" srcId="{D784656B-1D88-4695-AEAC-643CD3826481}" destId="{95B25D64-2670-4D47-AD7A-17A7FA71FE5E}" srcOrd="1" destOrd="0" parTransId="{391E4170-0A16-40BC-9661-8E4381C766ED}" sibTransId="{943D04A7-90F7-4312-9076-3A0E16FD657A}"/>
    <dgm:cxn modelId="{4B8B0A86-DFCB-405D-AB73-CC4107449294}" srcId="{55369B63-D089-497F-8415-9DA0989BAAA9}" destId="{1A76CF3B-F367-44DA-BF4A-72AF8A8D3EC4}" srcOrd="0" destOrd="0" parTransId="{3DBACB01-94B6-4188-9964-A5ECF36B78D0}" sibTransId="{4575515C-6FB9-463B-A3A6-C05CFADF91F0}"/>
    <dgm:cxn modelId="{44574A8F-655C-45DE-A991-CA9EFA3BF66E}" type="presOf" srcId="{A95513C7-D55C-4629-B1AB-0D2DE51D7B88}" destId="{736AA250-A15E-4832-BC63-F5DE1FDC973B}" srcOrd="0" destOrd="0" presId="urn:microsoft.com/office/officeart/2005/8/layout/lProcess2"/>
    <dgm:cxn modelId="{D45FFA98-8E18-4321-9F91-A0CCA70DE972}" type="presOf" srcId="{499495AF-EEBC-467D-A83A-22C1044EF147}" destId="{59399F70-3F94-4169-ACA4-AC92A85CBDCC}" srcOrd="0" destOrd="0" presId="urn:microsoft.com/office/officeart/2005/8/layout/lProcess2"/>
    <dgm:cxn modelId="{130B0E9A-0739-4099-B050-52CAA93841E7}" type="presOf" srcId="{C7D43E9B-37EA-4326-908A-1B3F3BEB855E}" destId="{E74B8C52-7C21-42FC-93A0-AEEA91754F50}" srcOrd="0" destOrd="0" presId="urn:microsoft.com/office/officeart/2005/8/layout/lProcess2"/>
    <dgm:cxn modelId="{77618DA8-A9A0-4382-BCA4-423A09165F61}" srcId="{25365592-2A6E-4CD0-92A1-2A05844F8E34}" destId="{6434A8E8-F7A7-48EA-AD0F-5A7DC1B9C43B}" srcOrd="0" destOrd="0" parTransId="{9FE844E1-36AD-4B28-A9C1-9D6BC36F631B}" sibTransId="{13B1FD38-AE37-4240-99D8-DB253574B3B3}"/>
    <dgm:cxn modelId="{E8CEF3B8-EDE6-4935-B605-EFFD9A9CB9C8}" srcId="{55369B63-D089-497F-8415-9DA0989BAAA9}" destId="{C7D43E9B-37EA-4326-908A-1B3F3BEB855E}" srcOrd="1" destOrd="0" parTransId="{86FC8626-E98B-4AA0-8C6B-E4888EA3876F}" sibTransId="{2690FFB4-C78F-4AD2-9F77-A2590DA809E0}"/>
    <dgm:cxn modelId="{2ED559C5-3061-4ED7-A877-8C1A08DC0C8C}" type="presOf" srcId="{213CC1DE-99B9-4488-B5E4-565C71B3617D}" destId="{59C7FF93-209E-4BFD-BA0A-BB5C2FC82587}" srcOrd="0" destOrd="0" presId="urn:microsoft.com/office/officeart/2005/8/layout/lProcess2"/>
    <dgm:cxn modelId="{EFD4E1C7-02CA-43D6-8221-9B61E0B5289C}" srcId="{499495AF-EEBC-467D-A83A-22C1044EF147}" destId="{D784656B-1D88-4695-AEAC-643CD3826481}" srcOrd="1" destOrd="0" parTransId="{17CB4554-BD9D-418E-9C2C-B7290D04984D}" sibTransId="{76A588B6-B806-4AC6-A725-5D8774590689}"/>
    <dgm:cxn modelId="{96CE41D9-D3A5-4EC6-B24F-720BCFD4044C}" type="presOf" srcId="{95B25D64-2670-4D47-AD7A-17A7FA71FE5E}" destId="{6319C0C4-15D0-4BC2-B7B3-F446A5A43B37}" srcOrd="0" destOrd="0" presId="urn:microsoft.com/office/officeart/2005/8/layout/lProcess2"/>
    <dgm:cxn modelId="{F3F4D8D9-1BEA-4F10-A5E6-10532CFA92A4}" srcId="{499495AF-EEBC-467D-A83A-22C1044EF147}" destId="{55369B63-D089-497F-8415-9DA0989BAAA9}" srcOrd="2" destOrd="0" parTransId="{90D14ADB-A8BD-413A-A3B9-F78439BD1968}" sibTransId="{1075FEA0-0491-436D-B401-A8192B5CF36B}"/>
    <dgm:cxn modelId="{999495DC-658C-4C1F-85F3-E3282F0183A1}" srcId="{25365592-2A6E-4CD0-92A1-2A05844F8E34}" destId="{A95513C7-D55C-4629-B1AB-0D2DE51D7B88}" srcOrd="1" destOrd="0" parTransId="{89D9B49A-6848-4B99-9E11-359AB1F1E641}" sibTransId="{4A82E5E9-81F0-4E0F-BEC3-D6EE006DE5E3}"/>
    <dgm:cxn modelId="{3D6349EB-2988-4E7F-A925-BA8F137959ED}" type="presOf" srcId="{25365592-2A6E-4CD0-92A1-2A05844F8E34}" destId="{0529D334-9CB9-4350-9F40-1B258BD27A62}" srcOrd="0" destOrd="0" presId="urn:microsoft.com/office/officeart/2005/8/layout/lProcess2"/>
    <dgm:cxn modelId="{FDD981F5-42CC-4403-B61E-BBF59730C931}" srcId="{499495AF-EEBC-467D-A83A-22C1044EF147}" destId="{25365592-2A6E-4CD0-92A1-2A05844F8E34}" srcOrd="0" destOrd="0" parTransId="{7CFA2E27-0E97-4248-8847-F87F3334F35E}" sibTransId="{D8E7DB48-BA6E-45A2-96DD-D95CD88BF4D3}"/>
    <dgm:cxn modelId="{4E0574F8-65CF-4748-8350-3586A8B5A14E}" type="presOf" srcId="{55369B63-D089-497F-8415-9DA0989BAAA9}" destId="{628934C6-3BA6-46CC-AEC9-AF0C73BABCDA}" srcOrd="1" destOrd="0" presId="urn:microsoft.com/office/officeart/2005/8/layout/lProcess2"/>
    <dgm:cxn modelId="{3A895CD7-9A75-4367-A9A1-87698E3E929E}" type="presParOf" srcId="{59399F70-3F94-4169-ACA4-AC92A85CBDCC}" destId="{65769ED4-7868-44E0-839E-81FFCF1A4C15}" srcOrd="0" destOrd="0" presId="urn:microsoft.com/office/officeart/2005/8/layout/lProcess2"/>
    <dgm:cxn modelId="{CB81126C-4806-4543-B976-5C05091D8861}" type="presParOf" srcId="{65769ED4-7868-44E0-839E-81FFCF1A4C15}" destId="{0529D334-9CB9-4350-9F40-1B258BD27A62}" srcOrd="0" destOrd="0" presId="urn:microsoft.com/office/officeart/2005/8/layout/lProcess2"/>
    <dgm:cxn modelId="{A4B0F4E3-D86B-4374-AB51-39A589AD98C1}" type="presParOf" srcId="{65769ED4-7868-44E0-839E-81FFCF1A4C15}" destId="{3EA8A4BD-5679-440A-959E-DCA21A0FC540}" srcOrd="1" destOrd="0" presId="urn:microsoft.com/office/officeart/2005/8/layout/lProcess2"/>
    <dgm:cxn modelId="{FBA76FD8-6C51-4E1D-BA5B-732D820CEE9D}" type="presParOf" srcId="{65769ED4-7868-44E0-839E-81FFCF1A4C15}" destId="{F884409E-FABC-4ED7-819F-35B0230C5CD7}" srcOrd="2" destOrd="0" presId="urn:microsoft.com/office/officeart/2005/8/layout/lProcess2"/>
    <dgm:cxn modelId="{0E532EB2-1C14-42A1-908E-5D33646B8DCC}" type="presParOf" srcId="{F884409E-FABC-4ED7-819F-35B0230C5CD7}" destId="{707A6D86-D563-42E8-A34B-8ACEE63B5298}" srcOrd="0" destOrd="0" presId="urn:microsoft.com/office/officeart/2005/8/layout/lProcess2"/>
    <dgm:cxn modelId="{1DF78876-8E6D-499B-A54B-A58738C9EB51}" type="presParOf" srcId="{707A6D86-D563-42E8-A34B-8ACEE63B5298}" destId="{C79DBA6E-86F3-41BD-B864-DAE73D91B2E9}" srcOrd="0" destOrd="0" presId="urn:microsoft.com/office/officeart/2005/8/layout/lProcess2"/>
    <dgm:cxn modelId="{C3162B33-D6D6-4CC6-BF28-147E43102038}" type="presParOf" srcId="{707A6D86-D563-42E8-A34B-8ACEE63B5298}" destId="{A7A19785-E63C-4DD8-9A52-9C0098C6E161}" srcOrd="1" destOrd="0" presId="urn:microsoft.com/office/officeart/2005/8/layout/lProcess2"/>
    <dgm:cxn modelId="{878F6BE4-27D2-449D-9CB4-D314B132320A}" type="presParOf" srcId="{707A6D86-D563-42E8-A34B-8ACEE63B5298}" destId="{736AA250-A15E-4832-BC63-F5DE1FDC973B}" srcOrd="2" destOrd="0" presId="urn:microsoft.com/office/officeart/2005/8/layout/lProcess2"/>
    <dgm:cxn modelId="{CA54A2D4-9E1B-4AC3-A172-72C8C83F56D6}" type="presParOf" srcId="{59399F70-3F94-4169-ACA4-AC92A85CBDCC}" destId="{6B2F384D-F790-4B20-8C12-23738068097C}" srcOrd="1" destOrd="0" presId="urn:microsoft.com/office/officeart/2005/8/layout/lProcess2"/>
    <dgm:cxn modelId="{8876AA0F-B949-4953-B197-E7102D46F98A}" type="presParOf" srcId="{59399F70-3F94-4169-ACA4-AC92A85CBDCC}" destId="{87F89795-583A-495C-B8B6-C0DCE364ADDE}" srcOrd="2" destOrd="0" presId="urn:microsoft.com/office/officeart/2005/8/layout/lProcess2"/>
    <dgm:cxn modelId="{31E55D5C-9A24-43D3-B76B-FC309CFBB663}" type="presParOf" srcId="{87F89795-583A-495C-B8B6-C0DCE364ADDE}" destId="{2392C3D4-074D-4358-A88F-438F3055B1AD}" srcOrd="0" destOrd="0" presId="urn:microsoft.com/office/officeart/2005/8/layout/lProcess2"/>
    <dgm:cxn modelId="{9D623A06-1C80-4B72-AC32-19A4AA95DCF4}" type="presParOf" srcId="{87F89795-583A-495C-B8B6-C0DCE364ADDE}" destId="{A95B41FB-91C3-45A2-9313-030A7E2B30B6}" srcOrd="1" destOrd="0" presId="urn:microsoft.com/office/officeart/2005/8/layout/lProcess2"/>
    <dgm:cxn modelId="{7442F501-EB3D-41AB-9949-C499C5D3ECE9}" type="presParOf" srcId="{87F89795-583A-495C-B8B6-C0DCE364ADDE}" destId="{5524555D-DB74-4915-AD0C-EE54FA6390B7}" srcOrd="2" destOrd="0" presId="urn:microsoft.com/office/officeart/2005/8/layout/lProcess2"/>
    <dgm:cxn modelId="{07A4C46D-CAC6-46E7-A5B2-542A423F6BAA}" type="presParOf" srcId="{5524555D-DB74-4915-AD0C-EE54FA6390B7}" destId="{62DBA183-EA23-4939-8F9B-E79018597FE7}" srcOrd="0" destOrd="0" presId="urn:microsoft.com/office/officeart/2005/8/layout/lProcess2"/>
    <dgm:cxn modelId="{C6CC04E5-0270-4C97-A9DA-B19CE58A723B}" type="presParOf" srcId="{62DBA183-EA23-4939-8F9B-E79018597FE7}" destId="{59C7FF93-209E-4BFD-BA0A-BB5C2FC82587}" srcOrd="0" destOrd="0" presId="urn:microsoft.com/office/officeart/2005/8/layout/lProcess2"/>
    <dgm:cxn modelId="{758C3BBA-4CD0-4D73-BA98-97CF2667D01E}" type="presParOf" srcId="{62DBA183-EA23-4939-8F9B-E79018597FE7}" destId="{630FB130-6895-465D-81F1-13769CB39D50}" srcOrd="1" destOrd="0" presId="urn:microsoft.com/office/officeart/2005/8/layout/lProcess2"/>
    <dgm:cxn modelId="{A6929B54-E90D-4AD3-ABDD-D7BB34462DCF}" type="presParOf" srcId="{62DBA183-EA23-4939-8F9B-E79018597FE7}" destId="{6319C0C4-15D0-4BC2-B7B3-F446A5A43B37}" srcOrd="2" destOrd="0" presId="urn:microsoft.com/office/officeart/2005/8/layout/lProcess2"/>
    <dgm:cxn modelId="{044F8DC6-D712-4F67-B175-ABBB5FE90B5E}" type="presParOf" srcId="{59399F70-3F94-4169-ACA4-AC92A85CBDCC}" destId="{8D4F8536-E364-4013-8E5D-D590D7E3DFDC}" srcOrd="3" destOrd="0" presId="urn:microsoft.com/office/officeart/2005/8/layout/lProcess2"/>
    <dgm:cxn modelId="{D330951B-9246-489E-9B3E-93F7CA630AD9}" type="presParOf" srcId="{59399F70-3F94-4169-ACA4-AC92A85CBDCC}" destId="{376CDD2A-AB30-4CDB-A3F2-7F4E56853A03}" srcOrd="4" destOrd="0" presId="urn:microsoft.com/office/officeart/2005/8/layout/lProcess2"/>
    <dgm:cxn modelId="{ED1F17B9-CBD5-43CD-B5EF-F0CA329A2F66}" type="presParOf" srcId="{376CDD2A-AB30-4CDB-A3F2-7F4E56853A03}" destId="{8F9A9087-1E37-4AE6-99C9-09DE4FA4A34B}" srcOrd="0" destOrd="0" presId="urn:microsoft.com/office/officeart/2005/8/layout/lProcess2"/>
    <dgm:cxn modelId="{5FCFBA86-E5B4-4FC9-BA6F-BCB7BB04F59C}" type="presParOf" srcId="{376CDD2A-AB30-4CDB-A3F2-7F4E56853A03}" destId="{628934C6-3BA6-46CC-AEC9-AF0C73BABCDA}" srcOrd="1" destOrd="0" presId="urn:microsoft.com/office/officeart/2005/8/layout/lProcess2"/>
    <dgm:cxn modelId="{F4A4D600-7C8A-4412-A4D1-9385A38836A8}" type="presParOf" srcId="{376CDD2A-AB30-4CDB-A3F2-7F4E56853A03}" destId="{F484706F-FDCE-4DB7-8A18-EDE94F1F5477}" srcOrd="2" destOrd="0" presId="urn:microsoft.com/office/officeart/2005/8/layout/lProcess2"/>
    <dgm:cxn modelId="{E7A7595A-8AFE-4614-B913-3FFFA4CCC923}" type="presParOf" srcId="{F484706F-FDCE-4DB7-8A18-EDE94F1F5477}" destId="{799629E8-A189-470E-97DA-ADFF16467433}" srcOrd="0" destOrd="0" presId="urn:microsoft.com/office/officeart/2005/8/layout/lProcess2"/>
    <dgm:cxn modelId="{5BDAB11F-6917-4097-9931-2EB5292C7C78}" type="presParOf" srcId="{799629E8-A189-470E-97DA-ADFF16467433}" destId="{D0AE5325-6A17-4486-A98B-942EE0887DC4}" srcOrd="0" destOrd="0" presId="urn:microsoft.com/office/officeart/2005/8/layout/lProcess2"/>
    <dgm:cxn modelId="{A7883CE1-8DC1-40FB-9981-BBCDDF9311AB}" type="presParOf" srcId="{799629E8-A189-470E-97DA-ADFF16467433}" destId="{A621193C-7F14-491D-B403-13AB0C98B8DB}" srcOrd="1" destOrd="0" presId="urn:microsoft.com/office/officeart/2005/8/layout/lProcess2"/>
    <dgm:cxn modelId="{94FBAA06-EB6A-43D4-BCD9-CACDC844D762}" type="presParOf" srcId="{799629E8-A189-470E-97DA-ADFF16467433}" destId="{E74B8C52-7C21-42FC-93A0-AEEA91754F5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A00A5-A244-49AB-A723-511CCADA83D4}" type="doc">
      <dgm:prSet loTypeId="urn:microsoft.com/office/officeart/2005/8/layout/p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EE586BEF-C230-4E37-96CD-29C9AEFDAFAD}">
      <dgm:prSet phldrT="[文本]"/>
      <dgm:spPr/>
      <dgm:t>
        <a:bodyPr/>
        <a:lstStyle/>
        <a:p>
          <a:r>
            <a:rPr lang="en-US" altLang="zh-CN" dirty="0"/>
            <a:t>1600nit</a:t>
          </a:r>
        </a:p>
        <a:p>
          <a:r>
            <a:rPr lang="zh-CN" altLang="en-US" dirty="0"/>
            <a:t>最高亮度</a:t>
          </a:r>
        </a:p>
      </dgm:t>
    </dgm:pt>
    <dgm:pt modelId="{520980C6-771A-4262-AA11-75C0C46C44D2}" type="parTrans" cxnId="{273CF780-98A9-4B59-AD8D-0451C8053C1F}">
      <dgm:prSet/>
      <dgm:spPr/>
      <dgm:t>
        <a:bodyPr/>
        <a:lstStyle/>
        <a:p>
          <a:endParaRPr lang="zh-CN" altLang="en-US"/>
        </a:p>
      </dgm:t>
    </dgm:pt>
    <dgm:pt modelId="{ABEDF886-AAE9-476C-8FC3-903562A1D963}" type="sibTrans" cxnId="{273CF780-98A9-4B59-AD8D-0451C8053C1F}">
      <dgm:prSet/>
      <dgm:spPr/>
      <dgm:t>
        <a:bodyPr/>
        <a:lstStyle/>
        <a:p>
          <a:endParaRPr lang="zh-CN" altLang="en-US"/>
        </a:p>
      </dgm:t>
    </dgm:pt>
    <dgm:pt modelId="{6D46F7C8-C30C-4A78-AC92-0563ECF172AF}">
      <dgm:prSet phldrT="[文本]"/>
      <dgm:spPr/>
      <dgm:t>
        <a:bodyPr/>
        <a:lstStyle/>
        <a:p>
          <a:r>
            <a:rPr lang="en-US" altLang="zh-CN" dirty="0"/>
            <a:t>5000000:1</a:t>
          </a:r>
        </a:p>
        <a:p>
          <a:r>
            <a:rPr lang="zh-CN" altLang="en-US" dirty="0"/>
            <a:t>对比度</a:t>
          </a:r>
        </a:p>
      </dgm:t>
    </dgm:pt>
    <dgm:pt modelId="{91B49AD9-53A3-42B5-84EF-519617580D51}" type="parTrans" cxnId="{EC915CC2-16C5-46A7-B33A-1605739F023E}">
      <dgm:prSet/>
      <dgm:spPr/>
      <dgm:t>
        <a:bodyPr/>
        <a:lstStyle/>
        <a:p>
          <a:endParaRPr lang="zh-CN" altLang="en-US"/>
        </a:p>
      </dgm:t>
    </dgm:pt>
    <dgm:pt modelId="{30C1C847-4C42-4734-88D6-BB3708B98DD3}" type="sibTrans" cxnId="{EC915CC2-16C5-46A7-B33A-1605739F023E}">
      <dgm:prSet/>
      <dgm:spPr/>
      <dgm:t>
        <a:bodyPr/>
        <a:lstStyle/>
        <a:p>
          <a:endParaRPr lang="zh-CN" altLang="en-US"/>
        </a:p>
      </dgm:t>
    </dgm:pt>
    <dgm:pt modelId="{A7350EF8-C811-4DD4-80EC-23A21A1963A5}">
      <dgm:prSet phldrT="[文本]"/>
      <dgm:spPr/>
      <dgm:t>
        <a:bodyPr/>
        <a:lstStyle/>
        <a:p>
          <a:r>
            <a:rPr lang="en-US" altLang="zh-CN" dirty="0"/>
            <a:t>MEMC</a:t>
          </a:r>
        </a:p>
        <a:p>
          <a:r>
            <a:rPr lang="en-US" altLang="zh-CN" dirty="0"/>
            <a:t>HDR10+</a:t>
          </a:r>
        </a:p>
      </dgm:t>
    </dgm:pt>
    <dgm:pt modelId="{AC345729-3205-4552-9AC3-E340962A465F}" type="parTrans" cxnId="{97D960CE-C0AF-441C-BF8B-83619A07720D}">
      <dgm:prSet/>
      <dgm:spPr/>
      <dgm:t>
        <a:bodyPr/>
        <a:lstStyle/>
        <a:p>
          <a:endParaRPr lang="zh-CN" altLang="en-US"/>
        </a:p>
      </dgm:t>
    </dgm:pt>
    <dgm:pt modelId="{8CB23437-B268-484B-9CBB-138C95E62150}" type="sibTrans" cxnId="{97D960CE-C0AF-441C-BF8B-83619A07720D}">
      <dgm:prSet/>
      <dgm:spPr/>
      <dgm:t>
        <a:bodyPr/>
        <a:lstStyle/>
        <a:p>
          <a:endParaRPr lang="zh-CN" altLang="en-US"/>
        </a:p>
      </dgm:t>
    </dgm:pt>
    <dgm:pt modelId="{F2BCFE95-4CB8-4404-9291-0BF7471ABD0A}">
      <dgm:prSet phldrT="[文本]"/>
      <dgm:spPr/>
      <dgm:t>
        <a:bodyPr/>
        <a:lstStyle/>
        <a:p>
          <a:r>
            <a:rPr lang="zh-CN" altLang="en-US" dirty="0"/>
            <a:t>新一代</a:t>
          </a:r>
          <a:endParaRPr lang="en-US" altLang="zh-CN" dirty="0"/>
        </a:p>
        <a:p>
          <a:r>
            <a:rPr lang="zh-CN" altLang="en-US" dirty="0"/>
            <a:t>超声波</a:t>
          </a:r>
          <a:endParaRPr lang="en-US" altLang="zh-CN" dirty="0"/>
        </a:p>
        <a:p>
          <a:r>
            <a:rPr lang="zh-CN" altLang="en-US" dirty="0"/>
            <a:t>指纹识别</a:t>
          </a:r>
          <a:endParaRPr lang="en-US" altLang="zh-CN" dirty="0"/>
        </a:p>
      </dgm:t>
    </dgm:pt>
    <dgm:pt modelId="{63F0A249-1BF8-4A04-8651-43426A33620F}" type="parTrans" cxnId="{1F032E9F-0B85-4EB5-A5C1-D07F5C4F8FAD}">
      <dgm:prSet/>
      <dgm:spPr/>
      <dgm:t>
        <a:bodyPr/>
        <a:lstStyle/>
        <a:p>
          <a:endParaRPr lang="zh-CN" altLang="en-US"/>
        </a:p>
      </dgm:t>
    </dgm:pt>
    <dgm:pt modelId="{EC5FAD33-DD6A-461E-89AD-56AF81E1B44A}" type="sibTrans" cxnId="{1F032E9F-0B85-4EB5-A5C1-D07F5C4F8FAD}">
      <dgm:prSet/>
      <dgm:spPr/>
      <dgm:t>
        <a:bodyPr/>
        <a:lstStyle/>
        <a:p>
          <a:endParaRPr lang="zh-CN" altLang="en-US"/>
        </a:p>
      </dgm:t>
    </dgm:pt>
    <dgm:pt modelId="{8912464D-AB55-4862-9C10-2D2A01929B80}">
      <dgm:prSet phldrT="[文本]"/>
      <dgm:spPr/>
      <dgm:t>
        <a:bodyPr/>
        <a:lstStyle/>
        <a:p>
          <a:r>
            <a:rPr lang="en-US" altLang="zh-CN" dirty="0"/>
            <a:t>480Hz</a:t>
          </a:r>
        </a:p>
        <a:p>
          <a:r>
            <a:rPr lang="zh-CN" altLang="en-US" dirty="0"/>
            <a:t>屏幕</a:t>
          </a:r>
          <a:endParaRPr lang="en-US" altLang="zh-CN" dirty="0"/>
        </a:p>
        <a:p>
          <a:r>
            <a:rPr lang="zh-CN" altLang="en-US" dirty="0"/>
            <a:t>采样率</a:t>
          </a:r>
        </a:p>
      </dgm:t>
    </dgm:pt>
    <dgm:pt modelId="{AB09FA70-B654-40BE-82CE-15566BF32620}" type="parTrans" cxnId="{032923FC-78E1-480B-8576-5A50885296E5}">
      <dgm:prSet/>
      <dgm:spPr/>
      <dgm:t>
        <a:bodyPr/>
        <a:lstStyle/>
        <a:p>
          <a:endParaRPr lang="zh-CN" altLang="en-US"/>
        </a:p>
      </dgm:t>
    </dgm:pt>
    <dgm:pt modelId="{8583A286-224B-42C6-8D4C-8FDADD73A6F2}" type="sibTrans" cxnId="{032923FC-78E1-480B-8576-5A50885296E5}">
      <dgm:prSet/>
      <dgm:spPr/>
      <dgm:t>
        <a:bodyPr/>
        <a:lstStyle/>
        <a:p>
          <a:endParaRPr lang="zh-CN" altLang="en-US"/>
        </a:p>
      </dgm:t>
    </dgm:pt>
    <dgm:pt modelId="{0EF99610-76FB-4A71-AF07-FFF6108A424A}">
      <dgm:prSet phldrT="[文本]"/>
      <dgm:spPr/>
      <dgm:t>
        <a:bodyPr/>
        <a:lstStyle/>
        <a:p>
          <a:r>
            <a:rPr lang="zh-CN" altLang="en-US" dirty="0"/>
            <a:t>特殊</a:t>
          </a:r>
          <a:endParaRPr lang="en-US" altLang="zh-CN" dirty="0"/>
        </a:p>
        <a:p>
          <a:r>
            <a:rPr lang="zh-CN" altLang="en-US" dirty="0"/>
            <a:t>亲肤材质</a:t>
          </a:r>
          <a:endParaRPr lang="en-US" altLang="zh-CN" dirty="0"/>
        </a:p>
      </dgm:t>
    </dgm:pt>
    <dgm:pt modelId="{6FC8491C-8514-4284-BFDD-7C88FE04EC61}" type="parTrans" cxnId="{40DFA3E8-09D8-42CB-B55C-3669DC6787AE}">
      <dgm:prSet/>
      <dgm:spPr/>
      <dgm:t>
        <a:bodyPr/>
        <a:lstStyle/>
        <a:p>
          <a:endParaRPr lang="zh-CN" altLang="en-US"/>
        </a:p>
      </dgm:t>
    </dgm:pt>
    <dgm:pt modelId="{DBE4664C-0027-4094-AED4-0505919E482B}" type="sibTrans" cxnId="{40DFA3E8-09D8-42CB-B55C-3669DC6787AE}">
      <dgm:prSet/>
      <dgm:spPr/>
      <dgm:t>
        <a:bodyPr/>
        <a:lstStyle/>
        <a:p>
          <a:endParaRPr lang="zh-CN" altLang="en-US"/>
        </a:p>
      </dgm:t>
    </dgm:pt>
    <dgm:pt modelId="{878E0784-3859-4D3F-893C-8DF391BFCD72}" type="pres">
      <dgm:prSet presAssocID="{629A00A5-A244-49AB-A723-511CCADA83D4}" presName="Name0" presStyleCnt="0">
        <dgm:presLayoutVars>
          <dgm:dir/>
          <dgm:resizeHandles val="exact"/>
        </dgm:presLayoutVars>
      </dgm:prSet>
      <dgm:spPr/>
    </dgm:pt>
    <dgm:pt modelId="{67CFE138-FA6E-4630-A17F-D84F3289ED80}" type="pres">
      <dgm:prSet presAssocID="{629A00A5-A244-49AB-A723-511CCADA83D4}" presName="bkgdShp" presStyleLbl="alignAccFollowNode1" presStyleIdx="0" presStyleCnt="1" custLinFactNeighborX="-55234" custLinFactNeighborY="-22602"/>
      <dgm:spPr/>
    </dgm:pt>
    <dgm:pt modelId="{55FC361B-99D1-415F-829C-D6300119C4D1}" type="pres">
      <dgm:prSet presAssocID="{629A00A5-A244-49AB-A723-511CCADA83D4}" presName="linComp" presStyleCnt="0"/>
      <dgm:spPr/>
    </dgm:pt>
    <dgm:pt modelId="{E35BB020-7022-4B44-8EE0-DCC6D8886350}" type="pres">
      <dgm:prSet presAssocID="{8912464D-AB55-4862-9C10-2D2A01929B80}" presName="compNode" presStyleCnt="0"/>
      <dgm:spPr/>
    </dgm:pt>
    <dgm:pt modelId="{8907B239-D4F5-4EAE-92EA-200DB3D08DF0}" type="pres">
      <dgm:prSet presAssocID="{8912464D-AB55-4862-9C10-2D2A01929B80}" presName="node" presStyleLbl="node1" presStyleIdx="0" presStyleCnt="6">
        <dgm:presLayoutVars>
          <dgm:bulletEnabled val="1"/>
        </dgm:presLayoutVars>
      </dgm:prSet>
      <dgm:spPr/>
    </dgm:pt>
    <dgm:pt modelId="{9C69FF2B-4E8A-4F3F-B418-5A3437AB8B1F}" type="pres">
      <dgm:prSet presAssocID="{8912464D-AB55-4862-9C10-2D2A01929B80}" presName="invisiNode" presStyleLbl="node1" presStyleIdx="0" presStyleCnt="6"/>
      <dgm:spPr/>
    </dgm:pt>
    <dgm:pt modelId="{2587B2B3-7D83-42E5-A5A6-676132E5BE88}" type="pres">
      <dgm:prSet presAssocID="{8912464D-AB55-4862-9C10-2D2A01929B80}" presName="imagNode" presStyleLbl="fgImgPlace1" presStyleIdx="0" presStyleCnt="6"/>
      <dgm:spPr/>
    </dgm:pt>
    <dgm:pt modelId="{E6D78868-737F-4237-8DF7-B3543C5934DB}" type="pres">
      <dgm:prSet presAssocID="{8583A286-224B-42C6-8D4C-8FDADD73A6F2}" presName="sibTrans" presStyleLbl="sibTrans2D1" presStyleIdx="0" presStyleCnt="0"/>
      <dgm:spPr/>
    </dgm:pt>
    <dgm:pt modelId="{5C5B8FC9-2ACF-437D-A4B1-E61123DC7B0E}" type="pres">
      <dgm:prSet presAssocID="{EE586BEF-C230-4E37-96CD-29C9AEFDAFAD}" presName="compNode" presStyleCnt="0"/>
      <dgm:spPr/>
    </dgm:pt>
    <dgm:pt modelId="{BECDFDC6-0E1A-498B-BE40-53D1B23B7934}" type="pres">
      <dgm:prSet presAssocID="{EE586BEF-C230-4E37-96CD-29C9AEFDAFAD}" presName="node" presStyleLbl="node1" presStyleIdx="1" presStyleCnt="6">
        <dgm:presLayoutVars>
          <dgm:bulletEnabled val="1"/>
        </dgm:presLayoutVars>
      </dgm:prSet>
      <dgm:spPr/>
    </dgm:pt>
    <dgm:pt modelId="{BA82A32D-AFF4-4614-8DB5-3D79885BB080}" type="pres">
      <dgm:prSet presAssocID="{EE586BEF-C230-4E37-96CD-29C9AEFDAFAD}" presName="invisiNode" presStyleLbl="node1" presStyleIdx="1" presStyleCnt="6"/>
      <dgm:spPr/>
    </dgm:pt>
    <dgm:pt modelId="{2F06A5F0-EBF5-4DAB-8363-4A34CCE33E83}" type="pres">
      <dgm:prSet presAssocID="{EE586BEF-C230-4E37-96CD-29C9AEFDAFAD}" presName="imagNode" presStyleLbl="fgImgPlace1" presStyleIdx="1" presStyleCnt="6"/>
      <dgm:spPr/>
    </dgm:pt>
    <dgm:pt modelId="{67787987-EB03-4B2B-988A-D186B9892BE7}" type="pres">
      <dgm:prSet presAssocID="{ABEDF886-AAE9-476C-8FC3-903562A1D963}" presName="sibTrans" presStyleLbl="sibTrans2D1" presStyleIdx="0" presStyleCnt="0"/>
      <dgm:spPr/>
    </dgm:pt>
    <dgm:pt modelId="{DF1D624A-D166-469A-9EAD-0ECEBB08108E}" type="pres">
      <dgm:prSet presAssocID="{6D46F7C8-C30C-4A78-AC92-0563ECF172AF}" presName="compNode" presStyleCnt="0"/>
      <dgm:spPr/>
    </dgm:pt>
    <dgm:pt modelId="{E77AA4A8-5FF5-44A1-A65F-D19FD8ACC5ED}" type="pres">
      <dgm:prSet presAssocID="{6D46F7C8-C30C-4A78-AC92-0563ECF172AF}" presName="node" presStyleLbl="node1" presStyleIdx="2" presStyleCnt="6">
        <dgm:presLayoutVars>
          <dgm:bulletEnabled val="1"/>
        </dgm:presLayoutVars>
      </dgm:prSet>
      <dgm:spPr/>
    </dgm:pt>
    <dgm:pt modelId="{51B94A12-CC05-46E6-AE2F-D84FD0A218FA}" type="pres">
      <dgm:prSet presAssocID="{6D46F7C8-C30C-4A78-AC92-0563ECF172AF}" presName="invisiNode" presStyleLbl="node1" presStyleIdx="2" presStyleCnt="6"/>
      <dgm:spPr/>
    </dgm:pt>
    <dgm:pt modelId="{B77C8942-1947-4ECA-A0EC-039ECF9390F4}" type="pres">
      <dgm:prSet presAssocID="{6D46F7C8-C30C-4A78-AC92-0563ECF172AF}" presName="imagNode" presStyleLbl="fgImgPlace1" presStyleIdx="2" presStyleCnt="6"/>
      <dgm:spPr/>
    </dgm:pt>
    <dgm:pt modelId="{4E99F7B8-C1AA-4830-BADB-04E7F4AD955F}" type="pres">
      <dgm:prSet presAssocID="{30C1C847-4C42-4734-88D6-BB3708B98DD3}" presName="sibTrans" presStyleLbl="sibTrans2D1" presStyleIdx="0" presStyleCnt="0"/>
      <dgm:spPr/>
    </dgm:pt>
    <dgm:pt modelId="{493D03D6-B174-4DFF-879D-5FAAE3467FA3}" type="pres">
      <dgm:prSet presAssocID="{A7350EF8-C811-4DD4-80EC-23A21A1963A5}" presName="compNode" presStyleCnt="0"/>
      <dgm:spPr/>
    </dgm:pt>
    <dgm:pt modelId="{8858BAA3-5091-4920-960E-2E4D042FB436}" type="pres">
      <dgm:prSet presAssocID="{A7350EF8-C811-4DD4-80EC-23A21A1963A5}" presName="node" presStyleLbl="node1" presStyleIdx="3" presStyleCnt="6">
        <dgm:presLayoutVars>
          <dgm:bulletEnabled val="1"/>
        </dgm:presLayoutVars>
      </dgm:prSet>
      <dgm:spPr/>
    </dgm:pt>
    <dgm:pt modelId="{8ED5BD5A-5360-40A2-A31B-5937278FD8EF}" type="pres">
      <dgm:prSet presAssocID="{A7350EF8-C811-4DD4-80EC-23A21A1963A5}" presName="invisiNode" presStyleLbl="node1" presStyleIdx="3" presStyleCnt="6"/>
      <dgm:spPr/>
    </dgm:pt>
    <dgm:pt modelId="{5AD3F3E4-39A1-432F-85C6-5D5DFE386045}" type="pres">
      <dgm:prSet presAssocID="{A7350EF8-C811-4DD4-80EC-23A21A1963A5}" presName="imagNode" presStyleLbl="fgImgPlace1" presStyleIdx="3" presStyleCnt="6"/>
      <dgm:spPr/>
    </dgm:pt>
    <dgm:pt modelId="{AAED42A1-A668-44C9-956A-4EFFDB637497}" type="pres">
      <dgm:prSet presAssocID="{8CB23437-B268-484B-9CBB-138C95E62150}" presName="sibTrans" presStyleLbl="sibTrans2D1" presStyleIdx="0" presStyleCnt="0"/>
      <dgm:spPr/>
    </dgm:pt>
    <dgm:pt modelId="{106AFA56-E99C-41F7-A80E-7F6690060982}" type="pres">
      <dgm:prSet presAssocID="{F2BCFE95-4CB8-4404-9291-0BF7471ABD0A}" presName="compNode" presStyleCnt="0"/>
      <dgm:spPr/>
    </dgm:pt>
    <dgm:pt modelId="{CEA4BFF6-B211-4C59-8DD8-C5E98AF12BA3}" type="pres">
      <dgm:prSet presAssocID="{F2BCFE95-4CB8-4404-9291-0BF7471ABD0A}" presName="node" presStyleLbl="node1" presStyleIdx="4" presStyleCnt="6">
        <dgm:presLayoutVars>
          <dgm:bulletEnabled val="1"/>
        </dgm:presLayoutVars>
      </dgm:prSet>
      <dgm:spPr/>
    </dgm:pt>
    <dgm:pt modelId="{CC07264E-D059-487C-85E6-C71103F62468}" type="pres">
      <dgm:prSet presAssocID="{F2BCFE95-4CB8-4404-9291-0BF7471ABD0A}" presName="invisiNode" presStyleLbl="node1" presStyleIdx="4" presStyleCnt="6"/>
      <dgm:spPr/>
    </dgm:pt>
    <dgm:pt modelId="{A2F12E1D-88A9-42C6-BC89-60FACAEB321A}" type="pres">
      <dgm:prSet presAssocID="{F2BCFE95-4CB8-4404-9291-0BF7471ABD0A}" presName="imagNode" presStyleLbl="fgImgPlace1" presStyleIdx="4" presStyleCnt="6"/>
      <dgm:spPr/>
    </dgm:pt>
    <dgm:pt modelId="{34B0C95D-1EE2-4073-8808-76BCCF4C40BA}" type="pres">
      <dgm:prSet presAssocID="{EC5FAD33-DD6A-461E-89AD-56AF81E1B44A}" presName="sibTrans" presStyleLbl="sibTrans2D1" presStyleIdx="0" presStyleCnt="0"/>
      <dgm:spPr/>
    </dgm:pt>
    <dgm:pt modelId="{C4A2048F-CEEA-4351-B9B3-03B71A711177}" type="pres">
      <dgm:prSet presAssocID="{0EF99610-76FB-4A71-AF07-FFF6108A424A}" presName="compNode" presStyleCnt="0"/>
      <dgm:spPr/>
    </dgm:pt>
    <dgm:pt modelId="{88845359-49BE-4BF0-A3C8-1BF55DC964C4}" type="pres">
      <dgm:prSet presAssocID="{0EF99610-76FB-4A71-AF07-FFF6108A424A}" presName="node" presStyleLbl="node1" presStyleIdx="5" presStyleCnt="6">
        <dgm:presLayoutVars>
          <dgm:bulletEnabled val="1"/>
        </dgm:presLayoutVars>
      </dgm:prSet>
      <dgm:spPr/>
    </dgm:pt>
    <dgm:pt modelId="{A66EE584-2099-42AE-93E7-43FE7E8BFD4A}" type="pres">
      <dgm:prSet presAssocID="{0EF99610-76FB-4A71-AF07-FFF6108A424A}" presName="invisiNode" presStyleLbl="node1" presStyleIdx="5" presStyleCnt="6"/>
      <dgm:spPr/>
    </dgm:pt>
    <dgm:pt modelId="{A97BD132-6EB9-4CC0-A243-A971BB8A1E5E}" type="pres">
      <dgm:prSet presAssocID="{0EF99610-76FB-4A71-AF07-FFF6108A424A}" presName="imagNode" presStyleLbl="fgImgPlace1" presStyleIdx="5" presStyleCnt="6"/>
      <dgm:spPr/>
    </dgm:pt>
  </dgm:ptLst>
  <dgm:cxnLst>
    <dgm:cxn modelId="{6D2B8918-D64E-46EA-A1DD-4D46CAADF8A5}" type="presOf" srcId="{6D46F7C8-C30C-4A78-AC92-0563ECF172AF}" destId="{E77AA4A8-5FF5-44A1-A65F-D19FD8ACC5ED}" srcOrd="0" destOrd="0" presId="urn:microsoft.com/office/officeart/2005/8/layout/pList2"/>
    <dgm:cxn modelId="{9F78E334-F9B2-4978-B16E-9B9F0C0B1AAF}" type="presOf" srcId="{8CB23437-B268-484B-9CBB-138C95E62150}" destId="{AAED42A1-A668-44C9-956A-4EFFDB637497}" srcOrd="0" destOrd="0" presId="urn:microsoft.com/office/officeart/2005/8/layout/pList2"/>
    <dgm:cxn modelId="{7378DE5D-069B-4F77-B9AE-5B2E781D4EE3}" type="presOf" srcId="{629A00A5-A244-49AB-A723-511CCADA83D4}" destId="{878E0784-3859-4D3F-893C-8DF391BFCD72}" srcOrd="0" destOrd="0" presId="urn:microsoft.com/office/officeart/2005/8/layout/pList2"/>
    <dgm:cxn modelId="{2C7E8460-48EC-4E80-B2E4-30E879A7C94E}" type="presOf" srcId="{EC5FAD33-DD6A-461E-89AD-56AF81E1B44A}" destId="{34B0C95D-1EE2-4073-8808-76BCCF4C40BA}" srcOrd="0" destOrd="0" presId="urn:microsoft.com/office/officeart/2005/8/layout/pList2"/>
    <dgm:cxn modelId="{A4B95362-31B4-4182-9B68-FFC1581751A8}" type="presOf" srcId="{A7350EF8-C811-4DD4-80EC-23A21A1963A5}" destId="{8858BAA3-5091-4920-960E-2E4D042FB436}" srcOrd="0" destOrd="0" presId="urn:microsoft.com/office/officeart/2005/8/layout/pList2"/>
    <dgm:cxn modelId="{3C3FEF43-418F-41A9-B63D-A4CCA82C5C08}" type="presOf" srcId="{8912464D-AB55-4862-9C10-2D2A01929B80}" destId="{8907B239-D4F5-4EAE-92EA-200DB3D08DF0}" srcOrd="0" destOrd="0" presId="urn:microsoft.com/office/officeart/2005/8/layout/pList2"/>
    <dgm:cxn modelId="{4C9BE56C-3B6E-4EC6-83FE-A3C2BAAC7A09}" type="presOf" srcId="{EE586BEF-C230-4E37-96CD-29C9AEFDAFAD}" destId="{BECDFDC6-0E1A-498B-BE40-53D1B23B7934}" srcOrd="0" destOrd="0" presId="urn:microsoft.com/office/officeart/2005/8/layout/pList2"/>
    <dgm:cxn modelId="{273CF780-98A9-4B59-AD8D-0451C8053C1F}" srcId="{629A00A5-A244-49AB-A723-511CCADA83D4}" destId="{EE586BEF-C230-4E37-96CD-29C9AEFDAFAD}" srcOrd="1" destOrd="0" parTransId="{520980C6-771A-4262-AA11-75C0C46C44D2}" sibTransId="{ABEDF886-AAE9-476C-8FC3-903562A1D963}"/>
    <dgm:cxn modelId="{13BB9396-F71E-4564-BD32-0843502374FF}" type="presOf" srcId="{30C1C847-4C42-4734-88D6-BB3708B98DD3}" destId="{4E99F7B8-C1AA-4830-BADB-04E7F4AD955F}" srcOrd="0" destOrd="0" presId="urn:microsoft.com/office/officeart/2005/8/layout/pList2"/>
    <dgm:cxn modelId="{C30CE99E-0654-487C-B799-E2EF877D917C}" type="presOf" srcId="{ABEDF886-AAE9-476C-8FC3-903562A1D963}" destId="{67787987-EB03-4B2B-988A-D186B9892BE7}" srcOrd="0" destOrd="0" presId="urn:microsoft.com/office/officeart/2005/8/layout/pList2"/>
    <dgm:cxn modelId="{1F032E9F-0B85-4EB5-A5C1-D07F5C4F8FAD}" srcId="{629A00A5-A244-49AB-A723-511CCADA83D4}" destId="{F2BCFE95-4CB8-4404-9291-0BF7471ABD0A}" srcOrd="4" destOrd="0" parTransId="{63F0A249-1BF8-4A04-8651-43426A33620F}" sibTransId="{EC5FAD33-DD6A-461E-89AD-56AF81E1B44A}"/>
    <dgm:cxn modelId="{18605BAC-08CD-40AA-870C-AEE3C15A07BA}" type="presOf" srcId="{8583A286-224B-42C6-8D4C-8FDADD73A6F2}" destId="{E6D78868-737F-4237-8DF7-B3543C5934DB}" srcOrd="0" destOrd="0" presId="urn:microsoft.com/office/officeart/2005/8/layout/pList2"/>
    <dgm:cxn modelId="{EC915CC2-16C5-46A7-B33A-1605739F023E}" srcId="{629A00A5-A244-49AB-A723-511CCADA83D4}" destId="{6D46F7C8-C30C-4A78-AC92-0563ECF172AF}" srcOrd="2" destOrd="0" parTransId="{91B49AD9-53A3-42B5-84EF-519617580D51}" sibTransId="{30C1C847-4C42-4734-88D6-BB3708B98DD3}"/>
    <dgm:cxn modelId="{42762ECD-4494-4201-82CA-67537F49B513}" type="presOf" srcId="{F2BCFE95-4CB8-4404-9291-0BF7471ABD0A}" destId="{CEA4BFF6-B211-4C59-8DD8-C5E98AF12BA3}" srcOrd="0" destOrd="0" presId="urn:microsoft.com/office/officeart/2005/8/layout/pList2"/>
    <dgm:cxn modelId="{97D960CE-C0AF-441C-BF8B-83619A07720D}" srcId="{629A00A5-A244-49AB-A723-511CCADA83D4}" destId="{A7350EF8-C811-4DD4-80EC-23A21A1963A5}" srcOrd="3" destOrd="0" parTransId="{AC345729-3205-4552-9AC3-E340962A465F}" sibTransId="{8CB23437-B268-484B-9CBB-138C95E62150}"/>
    <dgm:cxn modelId="{40DFA3E8-09D8-42CB-B55C-3669DC6787AE}" srcId="{629A00A5-A244-49AB-A723-511CCADA83D4}" destId="{0EF99610-76FB-4A71-AF07-FFF6108A424A}" srcOrd="5" destOrd="0" parTransId="{6FC8491C-8514-4284-BFDD-7C88FE04EC61}" sibTransId="{DBE4664C-0027-4094-AED4-0505919E482B}"/>
    <dgm:cxn modelId="{0C75C4EE-4CD7-4D7B-846C-999569028DC2}" type="presOf" srcId="{0EF99610-76FB-4A71-AF07-FFF6108A424A}" destId="{88845359-49BE-4BF0-A3C8-1BF55DC964C4}" srcOrd="0" destOrd="0" presId="urn:microsoft.com/office/officeart/2005/8/layout/pList2"/>
    <dgm:cxn modelId="{032923FC-78E1-480B-8576-5A50885296E5}" srcId="{629A00A5-A244-49AB-A723-511CCADA83D4}" destId="{8912464D-AB55-4862-9C10-2D2A01929B80}" srcOrd="0" destOrd="0" parTransId="{AB09FA70-B654-40BE-82CE-15566BF32620}" sibTransId="{8583A286-224B-42C6-8D4C-8FDADD73A6F2}"/>
    <dgm:cxn modelId="{83661118-4C9B-47D0-BCE4-311609ABA137}" type="presParOf" srcId="{878E0784-3859-4D3F-893C-8DF391BFCD72}" destId="{67CFE138-FA6E-4630-A17F-D84F3289ED80}" srcOrd="0" destOrd="0" presId="urn:microsoft.com/office/officeart/2005/8/layout/pList2"/>
    <dgm:cxn modelId="{1935F40C-0886-4D76-AC3A-1FE85B11FEDB}" type="presParOf" srcId="{878E0784-3859-4D3F-893C-8DF391BFCD72}" destId="{55FC361B-99D1-415F-829C-D6300119C4D1}" srcOrd="1" destOrd="0" presId="urn:microsoft.com/office/officeart/2005/8/layout/pList2"/>
    <dgm:cxn modelId="{5C86952C-5052-4E25-9544-618E3D927BB7}" type="presParOf" srcId="{55FC361B-99D1-415F-829C-D6300119C4D1}" destId="{E35BB020-7022-4B44-8EE0-DCC6D8886350}" srcOrd="0" destOrd="0" presId="urn:microsoft.com/office/officeart/2005/8/layout/pList2"/>
    <dgm:cxn modelId="{50C12DAB-85CC-48BF-9E0A-60D571EAF8A2}" type="presParOf" srcId="{E35BB020-7022-4B44-8EE0-DCC6D8886350}" destId="{8907B239-D4F5-4EAE-92EA-200DB3D08DF0}" srcOrd="0" destOrd="0" presId="urn:microsoft.com/office/officeart/2005/8/layout/pList2"/>
    <dgm:cxn modelId="{6BAD9766-1011-4B25-90EB-ADB3EACFC18F}" type="presParOf" srcId="{E35BB020-7022-4B44-8EE0-DCC6D8886350}" destId="{9C69FF2B-4E8A-4F3F-B418-5A3437AB8B1F}" srcOrd="1" destOrd="0" presId="urn:microsoft.com/office/officeart/2005/8/layout/pList2"/>
    <dgm:cxn modelId="{6409DA17-715B-4A0C-89FB-AD69D0D3C6F6}" type="presParOf" srcId="{E35BB020-7022-4B44-8EE0-DCC6D8886350}" destId="{2587B2B3-7D83-42E5-A5A6-676132E5BE88}" srcOrd="2" destOrd="0" presId="urn:microsoft.com/office/officeart/2005/8/layout/pList2"/>
    <dgm:cxn modelId="{CBE5C5B4-7888-4875-A1BD-026244D92FC4}" type="presParOf" srcId="{55FC361B-99D1-415F-829C-D6300119C4D1}" destId="{E6D78868-737F-4237-8DF7-B3543C5934DB}" srcOrd="1" destOrd="0" presId="urn:microsoft.com/office/officeart/2005/8/layout/pList2"/>
    <dgm:cxn modelId="{96EB9658-AEDC-480E-AC98-98B341FFC865}" type="presParOf" srcId="{55FC361B-99D1-415F-829C-D6300119C4D1}" destId="{5C5B8FC9-2ACF-437D-A4B1-E61123DC7B0E}" srcOrd="2" destOrd="0" presId="urn:microsoft.com/office/officeart/2005/8/layout/pList2"/>
    <dgm:cxn modelId="{847A1EE6-0D8A-4AB9-9AB9-A19251741BB6}" type="presParOf" srcId="{5C5B8FC9-2ACF-437D-A4B1-E61123DC7B0E}" destId="{BECDFDC6-0E1A-498B-BE40-53D1B23B7934}" srcOrd="0" destOrd="0" presId="urn:microsoft.com/office/officeart/2005/8/layout/pList2"/>
    <dgm:cxn modelId="{382C82AE-FD03-4931-BA42-C93883001896}" type="presParOf" srcId="{5C5B8FC9-2ACF-437D-A4B1-E61123DC7B0E}" destId="{BA82A32D-AFF4-4614-8DB5-3D79885BB080}" srcOrd="1" destOrd="0" presId="urn:microsoft.com/office/officeart/2005/8/layout/pList2"/>
    <dgm:cxn modelId="{3FDE5D20-A81A-4CC8-BB32-AC76780FD2CE}" type="presParOf" srcId="{5C5B8FC9-2ACF-437D-A4B1-E61123DC7B0E}" destId="{2F06A5F0-EBF5-4DAB-8363-4A34CCE33E83}" srcOrd="2" destOrd="0" presId="urn:microsoft.com/office/officeart/2005/8/layout/pList2"/>
    <dgm:cxn modelId="{FD30CFE6-B2B5-4C4F-837E-9B53BCFBBE1E}" type="presParOf" srcId="{55FC361B-99D1-415F-829C-D6300119C4D1}" destId="{67787987-EB03-4B2B-988A-D186B9892BE7}" srcOrd="3" destOrd="0" presId="urn:microsoft.com/office/officeart/2005/8/layout/pList2"/>
    <dgm:cxn modelId="{303EF26D-F28E-4FB0-B38B-70059FDFE483}" type="presParOf" srcId="{55FC361B-99D1-415F-829C-D6300119C4D1}" destId="{DF1D624A-D166-469A-9EAD-0ECEBB08108E}" srcOrd="4" destOrd="0" presId="urn:microsoft.com/office/officeart/2005/8/layout/pList2"/>
    <dgm:cxn modelId="{5D7B7874-606D-4F54-96F6-D9553CEB758A}" type="presParOf" srcId="{DF1D624A-D166-469A-9EAD-0ECEBB08108E}" destId="{E77AA4A8-5FF5-44A1-A65F-D19FD8ACC5ED}" srcOrd="0" destOrd="0" presId="urn:microsoft.com/office/officeart/2005/8/layout/pList2"/>
    <dgm:cxn modelId="{7A866BCC-E40A-4CC3-9819-31DFC7455306}" type="presParOf" srcId="{DF1D624A-D166-469A-9EAD-0ECEBB08108E}" destId="{51B94A12-CC05-46E6-AE2F-D84FD0A218FA}" srcOrd="1" destOrd="0" presId="urn:microsoft.com/office/officeart/2005/8/layout/pList2"/>
    <dgm:cxn modelId="{575BCACF-5345-4E59-965E-2D2DA33A29D0}" type="presParOf" srcId="{DF1D624A-D166-469A-9EAD-0ECEBB08108E}" destId="{B77C8942-1947-4ECA-A0EC-039ECF9390F4}" srcOrd="2" destOrd="0" presId="urn:microsoft.com/office/officeart/2005/8/layout/pList2"/>
    <dgm:cxn modelId="{CE168A51-2135-470A-B410-21F3E05B118D}" type="presParOf" srcId="{55FC361B-99D1-415F-829C-D6300119C4D1}" destId="{4E99F7B8-C1AA-4830-BADB-04E7F4AD955F}" srcOrd="5" destOrd="0" presId="urn:microsoft.com/office/officeart/2005/8/layout/pList2"/>
    <dgm:cxn modelId="{2944BF13-D784-4DC1-B124-0B6F741C26D2}" type="presParOf" srcId="{55FC361B-99D1-415F-829C-D6300119C4D1}" destId="{493D03D6-B174-4DFF-879D-5FAAE3467FA3}" srcOrd="6" destOrd="0" presId="urn:microsoft.com/office/officeart/2005/8/layout/pList2"/>
    <dgm:cxn modelId="{851C1F43-4076-4E07-8915-00ED77064972}" type="presParOf" srcId="{493D03D6-B174-4DFF-879D-5FAAE3467FA3}" destId="{8858BAA3-5091-4920-960E-2E4D042FB436}" srcOrd="0" destOrd="0" presId="urn:microsoft.com/office/officeart/2005/8/layout/pList2"/>
    <dgm:cxn modelId="{13882DD4-9496-4BA9-B312-8BEFFFE0572F}" type="presParOf" srcId="{493D03D6-B174-4DFF-879D-5FAAE3467FA3}" destId="{8ED5BD5A-5360-40A2-A31B-5937278FD8EF}" srcOrd="1" destOrd="0" presId="urn:microsoft.com/office/officeart/2005/8/layout/pList2"/>
    <dgm:cxn modelId="{C9EE2EEF-15B1-44E5-B28D-234D8192639C}" type="presParOf" srcId="{493D03D6-B174-4DFF-879D-5FAAE3467FA3}" destId="{5AD3F3E4-39A1-432F-85C6-5D5DFE386045}" srcOrd="2" destOrd="0" presId="urn:microsoft.com/office/officeart/2005/8/layout/pList2"/>
    <dgm:cxn modelId="{1A7F3DEB-BAD8-4521-9F21-68A882954635}" type="presParOf" srcId="{55FC361B-99D1-415F-829C-D6300119C4D1}" destId="{AAED42A1-A668-44C9-956A-4EFFDB637497}" srcOrd="7" destOrd="0" presId="urn:microsoft.com/office/officeart/2005/8/layout/pList2"/>
    <dgm:cxn modelId="{B41FB6B9-786D-4658-91E7-920B464938C3}" type="presParOf" srcId="{55FC361B-99D1-415F-829C-D6300119C4D1}" destId="{106AFA56-E99C-41F7-A80E-7F6690060982}" srcOrd="8" destOrd="0" presId="urn:microsoft.com/office/officeart/2005/8/layout/pList2"/>
    <dgm:cxn modelId="{601DA6BA-E2AB-4DE5-902D-BFDF08B6BD6C}" type="presParOf" srcId="{106AFA56-E99C-41F7-A80E-7F6690060982}" destId="{CEA4BFF6-B211-4C59-8DD8-C5E98AF12BA3}" srcOrd="0" destOrd="0" presId="urn:microsoft.com/office/officeart/2005/8/layout/pList2"/>
    <dgm:cxn modelId="{3FD96156-A6F8-464B-85CC-8BB4B578CE9B}" type="presParOf" srcId="{106AFA56-E99C-41F7-A80E-7F6690060982}" destId="{CC07264E-D059-487C-85E6-C71103F62468}" srcOrd="1" destOrd="0" presId="urn:microsoft.com/office/officeart/2005/8/layout/pList2"/>
    <dgm:cxn modelId="{5B65A187-9F8D-485C-BCA2-48651AAC984F}" type="presParOf" srcId="{106AFA56-E99C-41F7-A80E-7F6690060982}" destId="{A2F12E1D-88A9-42C6-BC89-60FACAEB321A}" srcOrd="2" destOrd="0" presId="urn:microsoft.com/office/officeart/2005/8/layout/pList2"/>
    <dgm:cxn modelId="{2AFA2FE9-2338-4C6F-91BF-81537A8C1B59}" type="presParOf" srcId="{55FC361B-99D1-415F-829C-D6300119C4D1}" destId="{34B0C95D-1EE2-4073-8808-76BCCF4C40BA}" srcOrd="9" destOrd="0" presId="urn:microsoft.com/office/officeart/2005/8/layout/pList2"/>
    <dgm:cxn modelId="{7700A429-43E2-4871-8FA9-83D5BD34711C}" type="presParOf" srcId="{55FC361B-99D1-415F-829C-D6300119C4D1}" destId="{C4A2048F-CEEA-4351-B9B3-03B71A711177}" srcOrd="10" destOrd="0" presId="urn:microsoft.com/office/officeart/2005/8/layout/pList2"/>
    <dgm:cxn modelId="{32441C35-A9CA-4E1D-BD6A-8AAA9094ADD3}" type="presParOf" srcId="{C4A2048F-CEEA-4351-B9B3-03B71A711177}" destId="{88845359-49BE-4BF0-A3C8-1BF55DC964C4}" srcOrd="0" destOrd="0" presId="urn:microsoft.com/office/officeart/2005/8/layout/pList2"/>
    <dgm:cxn modelId="{D7CF2EAE-E5A3-4CC8-A180-A31AF851BC14}" type="presParOf" srcId="{C4A2048F-CEEA-4351-B9B3-03B71A711177}" destId="{A66EE584-2099-42AE-93E7-43FE7E8BFD4A}" srcOrd="1" destOrd="0" presId="urn:microsoft.com/office/officeart/2005/8/layout/pList2"/>
    <dgm:cxn modelId="{FA1A3CBA-4992-4995-9E32-E45C4D2D4917}" type="presParOf" srcId="{C4A2048F-CEEA-4351-B9B3-03B71A711177}" destId="{A97BD132-6EB9-4CC0-A243-A971BB8A1E5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C7CEC4-F9CD-4837-94A9-0E1065890919}" type="doc">
      <dgm:prSet loTypeId="urn:microsoft.com/office/officeart/2005/8/layout/cycle4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2496F9F0-33B6-40E5-97D5-90912D78208C}">
      <dgm:prSet phldrT="[文本]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r>
            <a:rPr lang="zh-CN" altLang="en-US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rPr>
            <a:t>屏幕</a:t>
          </a:r>
        </a:p>
      </dgm:t>
    </dgm:pt>
    <dgm:pt modelId="{AA93985E-C67B-4E85-A5BB-426EA0D00C21}" type="parTrans" cxnId="{C5806C29-5AC8-4FCF-9043-B3E216AEE98B}">
      <dgm:prSet/>
      <dgm:spPr/>
      <dgm:t>
        <a:bodyPr/>
        <a:lstStyle/>
        <a:p>
          <a:endParaRPr lang="zh-CN" altLang="en-US"/>
        </a:p>
      </dgm:t>
    </dgm:pt>
    <dgm:pt modelId="{9AE15A7D-ABC8-46DA-BDCB-F71DAFABA760}" type="sibTrans" cxnId="{C5806C29-5AC8-4FCF-9043-B3E216AEE98B}">
      <dgm:prSet/>
      <dgm:spPr/>
      <dgm:t>
        <a:bodyPr/>
        <a:lstStyle/>
        <a:p>
          <a:endParaRPr lang="zh-CN" altLang="en-US"/>
        </a:p>
      </dgm:t>
    </dgm:pt>
    <dgm:pt modelId="{97695E9E-AC18-4821-B100-F6E3583D219A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rPr>
            <a:t>性能</a:t>
          </a:r>
          <a:endParaRPr lang="zh-CN" altLang="en-US" sz="4500" kern="1200" dirty="0">
            <a:latin typeface="OPPOSans L" panose="00020600040101010101" pitchFamily="18" charset="-122"/>
            <a:ea typeface="OPPOSans L" panose="00020600040101010101" pitchFamily="18" charset="-122"/>
            <a:cs typeface="OPPOSans L" panose="00020600040101010101" pitchFamily="18" charset="-122"/>
          </a:endParaRPr>
        </a:p>
      </dgm:t>
    </dgm:pt>
    <dgm:pt modelId="{F04B962C-F295-49D5-8020-0FFB9DFFA75F}" type="parTrans" cxnId="{ACFBF0DE-E556-4871-8E92-536BE5A2AA8E}">
      <dgm:prSet/>
      <dgm:spPr/>
      <dgm:t>
        <a:bodyPr/>
        <a:lstStyle/>
        <a:p>
          <a:endParaRPr lang="zh-CN" altLang="en-US"/>
        </a:p>
      </dgm:t>
    </dgm:pt>
    <dgm:pt modelId="{5E6DB451-4CD8-48D9-9747-48752F7DB11B}" type="sibTrans" cxnId="{ACFBF0DE-E556-4871-8E92-536BE5A2AA8E}">
      <dgm:prSet/>
      <dgm:spPr/>
      <dgm:t>
        <a:bodyPr/>
        <a:lstStyle/>
        <a:p>
          <a:endParaRPr lang="zh-CN" altLang="en-US"/>
        </a:p>
      </dgm:t>
    </dgm:pt>
    <dgm:pt modelId="{DBD50208-0631-4C71-991F-5C8C7657E552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108000" bIns="0"/>
        <a:lstStyle/>
        <a:p>
          <a:pPr algn="r"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5000mAh(</a:t>
          </a:r>
          <a:r>
            <a:rPr lang="en-US" altLang="zh-CN" sz="1600" dirty="0" err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typ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)Li-CO₂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 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6C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双电芯</a:t>
          </a:r>
        </a:p>
      </dgm:t>
    </dgm:pt>
    <dgm:pt modelId="{6FF8CF73-8867-429C-B6F8-49B309AE29B1}" type="parTrans" cxnId="{5D9C3979-DD00-406D-B648-23A8FFAECA43}">
      <dgm:prSet/>
      <dgm:spPr/>
      <dgm:t>
        <a:bodyPr/>
        <a:lstStyle/>
        <a:p>
          <a:endParaRPr lang="zh-CN" altLang="en-US"/>
        </a:p>
      </dgm:t>
    </dgm:pt>
    <dgm:pt modelId="{BB8B776F-8094-401C-BE36-C3474AA9B7F6}" type="sibTrans" cxnId="{5D9C3979-DD00-406D-B648-23A8FFAECA43}">
      <dgm:prSet/>
      <dgm:spPr/>
      <dgm:t>
        <a:bodyPr/>
        <a:lstStyle/>
        <a:p>
          <a:endParaRPr lang="zh-CN" altLang="en-US"/>
        </a:p>
      </dgm:t>
    </dgm:pt>
    <dgm:pt modelId="{18984417-6ECC-41DD-A025-D920A91BF8CD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rPr>
            <a:t>细节</a:t>
          </a:r>
          <a:endParaRPr lang="zh-CN" altLang="en-US" sz="4500" kern="1200" dirty="0">
            <a:latin typeface="OPPOSans L" panose="00020600040101010101" pitchFamily="18" charset="-122"/>
            <a:ea typeface="OPPOSans L" panose="00020600040101010101" pitchFamily="18" charset="-122"/>
            <a:cs typeface="OPPOSans L" panose="00020600040101010101" pitchFamily="18" charset="-122"/>
          </a:endParaRPr>
        </a:p>
      </dgm:t>
    </dgm:pt>
    <dgm:pt modelId="{5C304FAD-FC70-4B59-90D2-6C8A1C5F52E1}" type="parTrans" cxnId="{5BFCA090-6B77-4D49-89D6-A331A7098EA1}">
      <dgm:prSet/>
      <dgm:spPr/>
      <dgm:t>
        <a:bodyPr/>
        <a:lstStyle/>
        <a:p>
          <a:endParaRPr lang="zh-CN" altLang="en-US"/>
        </a:p>
      </dgm:t>
    </dgm:pt>
    <dgm:pt modelId="{8DD2FAF2-635B-43C2-88C6-BDB47FFC9601}" type="sibTrans" cxnId="{5BFCA090-6B77-4D49-89D6-A331A7098EA1}">
      <dgm:prSet/>
      <dgm:spPr/>
      <dgm:t>
        <a:bodyPr/>
        <a:lstStyle/>
        <a:p>
          <a:endParaRPr lang="zh-CN" altLang="en-US"/>
        </a:p>
      </dgm:t>
    </dgm:pt>
    <dgm:pt modelId="{4E5A7319-C9CA-42A3-9000-6CA5B6D99BCE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0"/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rPr>
            <a:t>影像</a:t>
          </a:r>
          <a:endParaRPr lang="zh-CN" altLang="en-US" sz="4500" kern="1200" dirty="0">
            <a:latin typeface="OPPOSans L" panose="00020600040101010101" pitchFamily="18" charset="-122"/>
            <a:ea typeface="OPPOSans L" panose="00020600040101010101" pitchFamily="18" charset="-122"/>
            <a:cs typeface="OPPOSans L" panose="00020600040101010101" pitchFamily="18" charset="-122"/>
          </a:endParaRPr>
        </a:p>
      </dgm:t>
    </dgm:pt>
    <dgm:pt modelId="{6B42E679-83F2-4A5F-B8C0-80C658384872}" type="parTrans" cxnId="{72F15F8B-C8CC-4E4B-A8D7-7DC1A573EE6E}">
      <dgm:prSet/>
      <dgm:spPr/>
      <dgm:t>
        <a:bodyPr/>
        <a:lstStyle/>
        <a:p>
          <a:endParaRPr lang="zh-CN" altLang="en-US"/>
        </a:p>
      </dgm:t>
    </dgm:pt>
    <dgm:pt modelId="{49133AD2-02C6-49DB-A4B7-F8EDCB300417}" type="sibTrans" cxnId="{72F15F8B-C8CC-4E4B-A8D7-7DC1A573EE6E}">
      <dgm:prSet/>
      <dgm:spPr/>
      <dgm:t>
        <a:bodyPr/>
        <a:lstStyle/>
        <a:p>
          <a:endParaRPr lang="zh-CN" altLang="en-US"/>
        </a:p>
      </dgm:t>
    </dgm:pt>
    <dgm:pt modelId="{2050EBCD-7209-40C3-97DA-05383ADAFCB7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97200"/>
        <a:lstStyle/>
        <a:p>
          <a:pPr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VECTO</a:t>
          </a:r>
          <a:r>
            <a:rPr lang="az-Cyrl-AZ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Я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玻璃盖板 特殊亲肤材质</a:t>
          </a:r>
        </a:p>
      </dgm:t>
    </dgm:pt>
    <dgm:pt modelId="{D1E6E600-DBAD-446A-B978-4847B3556DF1}" type="parTrans" cxnId="{EBD7DCBB-CE64-4B69-9776-B56B6D773089}">
      <dgm:prSet/>
      <dgm:spPr/>
      <dgm:t>
        <a:bodyPr/>
        <a:lstStyle/>
        <a:p>
          <a:endParaRPr lang="zh-CN" altLang="en-US"/>
        </a:p>
      </dgm:t>
    </dgm:pt>
    <dgm:pt modelId="{37ACBD83-B494-4CA8-A456-7912B0ADD1EC}" type="sibTrans" cxnId="{EBD7DCBB-CE64-4B69-9776-B56B6D773089}">
      <dgm:prSet/>
      <dgm:spPr/>
      <dgm:t>
        <a:bodyPr/>
        <a:lstStyle/>
        <a:p>
          <a:endParaRPr lang="zh-CN" altLang="en-US"/>
        </a:p>
      </dgm:t>
    </dgm:pt>
    <dgm:pt modelId="{9671EADB-2A70-437E-B45E-CF3BBEA41983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97200"/>
        <a:lstStyle/>
        <a:p>
          <a:pPr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240Hz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可变</a:t>
          </a:r>
          <a:r>
            <a:rPr lang="en-US" altLang="zh-CN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4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刷新率 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480Hz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采样率</a:t>
          </a:r>
        </a:p>
      </dgm:t>
    </dgm:pt>
    <dgm:pt modelId="{52949B03-AB76-4B56-B241-D2245ACE14A1}" type="parTrans" cxnId="{86534074-46F2-4C48-8428-55F44E573B35}">
      <dgm:prSet/>
      <dgm:spPr/>
      <dgm:t>
        <a:bodyPr/>
        <a:lstStyle/>
        <a:p>
          <a:endParaRPr lang="zh-CN" altLang="en-US"/>
        </a:p>
      </dgm:t>
    </dgm:pt>
    <dgm:pt modelId="{D5276687-64EC-4409-9404-2D7FD577CDFA}" type="sibTrans" cxnId="{86534074-46F2-4C48-8428-55F44E573B35}">
      <dgm:prSet/>
      <dgm:spPr/>
      <dgm:t>
        <a:bodyPr/>
        <a:lstStyle/>
        <a:p>
          <a:endParaRPr lang="zh-CN" altLang="en-US"/>
        </a:p>
      </dgm:t>
    </dgm:pt>
    <dgm:pt modelId="{BC4BE22D-42D4-4858-B4C3-F2797B8E9711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108000" bIns="0"/>
        <a:lstStyle/>
        <a:p>
          <a:pPr algn="r">
            <a:lnSpc>
              <a:spcPct val="80000"/>
            </a:lnSpc>
          </a:pP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天龙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870 V2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打磨版</a:t>
          </a:r>
        </a:p>
      </dgm:t>
    </dgm:pt>
    <dgm:pt modelId="{B65DFD03-DBC8-4A3D-8CF1-194D2B4CF18E}" type="parTrans" cxnId="{ED2D8BB4-E96C-4180-9A07-FEB516E8B63C}">
      <dgm:prSet/>
      <dgm:spPr/>
      <dgm:t>
        <a:bodyPr/>
        <a:lstStyle/>
        <a:p>
          <a:endParaRPr lang="zh-CN" altLang="en-US"/>
        </a:p>
      </dgm:t>
    </dgm:pt>
    <dgm:pt modelId="{0971BD6A-C66F-4F77-8AC8-B8F65B143D7D}" type="sibTrans" cxnId="{ED2D8BB4-E96C-4180-9A07-FEB516E8B63C}">
      <dgm:prSet/>
      <dgm:spPr/>
      <dgm:t>
        <a:bodyPr/>
        <a:lstStyle/>
        <a:p>
          <a:endParaRPr lang="zh-CN" altLang="en-US"/>
        </a:p>
      </dgm:t>
    </dgm:pt>
    <dgm:pt modelId="{5A45EE65-351D-401D-BD8B-2C8F4DE33951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108000" bIns="0"/>
        <a:lstStyle/>
        <a:p>
          <a:pPr algn="r">
            <a:lnSpc>
              <a:spcPct val="90000"/>
            </a:lnSpc>
          </a:pPr>
          <a:endParaRPr lang="zh-CN" altLang="en-US" sz="18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</dgm:t>
    </dgm:pt>
    <dgm:pt modelId="{12D51664-1E0D-44F5-B42F-B2FEEEEFC03F}" type="parTrans" cxnId="{F1FDF9DE-D162-4F95-9A1A-AF824FD1B64F}">
      <dgm:prSet/>
      <dgm:spPr/>
      <dgm:t>
        <a:bodyPr/>
        <a:lstStyle/>
        <a:p>
          <a:endParaRPr lang="zh-CN" altLang="en-US"/>
        </a:p>
      </dgm:t>
    </dgm:pt>
    <dgm:pt modelId="{AAE25B14-9581-4C23-A16D-BD031106E8D6}" type="sibTrans" cxnId="{F1FDF9DE-D162-4F95-9A1A-AF824FD1B64F}">
      <dgm:prSet/>
      <dgm:spPr/>
      <dgm:t>
        <a:bodyPr/>
        <a:lstStyle/>
        <a:p>
          <a:endParaRPr lang="zh-CN" altLang="en-US"/>
        </a:p>
      </dgm:t>
    </dgm:pt>
    <dgm:pt modelId="{FB8CAB86-AFDA-4468-AFBC-398FB8A26E41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108000" bIns="0"/>
        <a:lstStyle/>
        <a:p>
          <a:pPr algn="r"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120w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有线闪充 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80w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无线充电</a:t>
          </a:r>
        </a:p>
      </dgm:t>
    </dgm:pt>
    <dgm:pt modelId="{DFEB273E-C565-4011-92FD-4F88370C4D01}" type="parTrans" cxnId="{0E62A5BC-3E60-4E05-83E1-5046A8C90036}">
      <dgm:prSet/>
      <dgm:spPr/>
      <dgm:t>
        <a:bodyPr/>
        <a:lstStyle/>
        <a:p>
          <a:endParaRPr lang="zh-CN" altLang="en-US"/>
        </a:p>
      </dgm:t>
    </dgm:pt>
    <dgm:pt modelId="{FE6F8E89-8F76-4D8F-B488-9210F019BA14}" type="sibTrans" cxnId="{0E62A5BC-3E60-4E05-83E1-5046A8C90036}">
      <dgm:prSet/>
      <dgm:spPr/>
      <dgm:t>
        <a:bodyPr/>
        <a:lstStyle/>
        <a:p>
          <a:endParaRPr lang="zh-CN" altLang="en-US"/>
        </a:p>
      </dgm:t>
    </dgm:pt>
    <dgm:pt modelId="{87745874-96C7-4FA9-82F9-C1D2D5770E78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108000" bIns="0"/>
        <a:lstStyle/>
        <a:p>
          <a:pPr algn="r"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LPDDR5 MAX+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满血版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NVME</a:t>
          </a:r>
          <a:endParaRPr lang="zh-CN" altLang="en-US" sz="16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</dgm:t>
    </dgm:pt>
    <dgm:pt modelId="{99E38A8B-9D54-4A11-BC02-5708C3F32337}" type="parTrans" cxnId="{FA6BCA5C-4852-4337-ADB5-A828385E0FA0}">
      <dgm:prSet/>
      <dgm:spPr/>
      <dgm:t>
        <a:bodyPr/>
        <a:lstStyle/>
        <a:p>
          <a:endParaRPr lang="zh-CN" altLang="en-US"/>
        </a:p>
      </dgm:t>
    </dgm:pt>
    <dgm:pt modelId="{08C097D6-413F-46D2-BE84-1D95BCE5D745}" type="sibTrans" cxnId="{FA6BCA5C-4852-4337-ADB5-A828385E0FA0}">
      <dgm:prSet/>
      <dgm:spPr/>
      <dgm:t>
        <a:bodyPr/>
        <a:lstStyle/>
        <a:p>
          <a:endParaRPr lang="zh-CN" altLang="en-US"/>
        </a:p>
      </dgm:t>
    </dgm:pt>
    <dgm:pt modelId="{C06027D9-5998-4AE1-89E3-8D6B84EE7DCD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108000" bIns="0"/>
        <a:lstStyle/>
        <a:p>
          <a:pPr algn="r"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STAR UI 2.5.2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涓流进度条</a:t>
          </a:r>
        </a:p>
      </dgm:t>
    </dgm:pt>
    <dgm:pt modelId="{94C39712-336D-45A7-B623-914C4537310B}" type="parTrans" cxnId="{A436C138-0F5C-4476-98A0-F56628B8152D}">
      <dgm:prSet/>
      <dgm:spPr/>
      <dgm:t>
        <a:bodyPr/>
        <a:lstStyle/>
        <a:p>
          <a:endParaRPr lang="zh-CN" altLang="en-US"/>
        </a:p>
      </dgm:t>
    </dgm:pt>
    <dgm:pt modelId="{2CEC7CC3-EBC6-4A4B-AD48-5D73586E0F67}" type="sibTrans" cxnId="{A436C138-0F5C-4476-98A0-F56628B8152D}">
      <dgm:prSet/>
      <dgm:spPr/>
      <dgm:t>
        <a:bodyPr/>
        <a:lstStyle/>
        <a:p>
          <a:endParaRPr lang="zh-CN" altLang="en-US"/>
        </a:p>
      </dgm:t>
    </dgm:pt>
    <dgm:pt modelId="{B7FE46C8-4FC9-4307-ACDA-BC1D058A0F18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>
            <a:lnSpc>
              <a:spcPct val="80000"/>
            </a:lnSpc>
          </a:pP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激光对焦 双色温闪光灯</a:t>
          </a:r>
        </a:p>
      </dgm:t>
    </dgm:pt>
    <dgm:pt modelId="{14E6CF7B-CD3B-44FC-89A8-3E11B5991D0D}" type="parTrans" cxnId="{094C147A-6735-4817-8336-FD02F479AE51}">
      <dgm:prSet/>
      <dgm:spPr/>
      <dgm:t>
        <a:bodyPr/>
        <a:lstStyle/>
        <a:p>
          <a:endParaRPr lang="zh-CN" altLang="en-US"/>
        </a:p>
      </dgm:t>
    </dgm:pt>
    <dgm:pt modelId="{BD7733E8-4A88-47EE-874A-D313120AB536}" type="sibTrans" cxnId="{094C147A-6735-4817-8336-FD02F479AE51}">
      <dgm:prSet/>
      <dgm:spPr/>
      <dgm:t>
        <a:bodyPr/>
        <a:lstStyle/>
        <a:p>
          <a:endParaRPr lang="zh-CN" altLang="en-US"/>
        </a:p>
      </dgm:t>
    </dgm:pt>
    <dgm:pt modelId="{6E765112-745B-4B15-A139-CFE3609C6B3F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0.6~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最高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50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倍</a:t>
          </a:r>
          <a:r>
            <a:rPr lang="en-US" altLang="zh-CN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3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/120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倍</a:t>
          </a:r>
          <a:r>
            <a:rPr lang="en-US" altLang="zh-CN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/150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倍</a:t>
          </a:r>
          <a:r>
            <a:rPr lang="en-US" altLang="zh-CN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变焦</a:t>
          </a:r>
        </a:p>
      </dgm:t>
    </dgm:pt>
    <dgm:pt modelId="{CEF21994-91CC-40BE-A2F7-50215AA60C16}" type="parTrans" cxnId="{69982F63-436A-4BC9-A950-E6D82E86C765}">
      <dgm:prSet/>
      <dgm:spPr/>
      <dgm:t>
        <a:bodyPr/>
        <a:lstStyle/>
        <a:p>
          <a:endParaRPr lang="zh-CN" altLang="en-US"/>
        </a:p>
      </dgm:t>
    </dgm:pt>
    <dgm:pt modelId="{CC4EB3FE-D475-47CB-BAF0-9189FE4FB3A5}" type="sibTrans" cxnId="{69982F63-436A-4BC9-A950-E6D82E86C765}">
      <dgm:prSet/>
      <dgm:spPr/>
      <dgm:t>
        <a:bodyPr/>
        <a:lstStyle/>
        <a:p>
          <a:endParaRPr lang="zh-CN" altLang="en-US"/>
        </a:p>
      </dgm:t>
    </dgm:pt>
    <dgm:pt modelId="{1E586C8B-299D-4454-8625-25AFB736045F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5000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万像素旗舰主摄</a:t>
          </a:r>
        </a:p>
      </dgm:t>
    </dgm:pt>
    <dgm:pt modelId="{A9C34F29-FF8B-4A96-824D-15536FABEFBF}" type="sibTrans" cxnId="{E92E2E95-FF86-46B1-8D4F-94F35C5C03E3}">
      <dgm:prSet/>
      <dgm:spPr/>
      <dgm:t>
        <a:bodyPr/>
        <a:lstStyle/>
        <a:p>
          <a:endParaRPr lang="zh-CN" altLang="en-US"/>
        </a:p>
      </dgm:t>
    </dgm:pt>
    <dgm:pt modelId="{EB3DE3BC-EB95-4562-9B2A-7A3C8205D004}" type="parTrans" cxnId="{E92E2E95-FF86-46B1-8D4F-94F35C5C03E3}">
      <dgm:prSet/>
      <dgm:spPr/>
      <dgm:t>
        <a:bodyPr/>
        <a:lstStyle/>
        <a:p>
          <a:endParaRPr lang="zh-CN" altLang="en-US"/>
        </a:p>
      </dgm:t>
    </dgm:pt>
    <dgm:pt modelId="{0A84068F-958E-48A0-9E64-EF93E0545144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>
            <a:lnSpc>
              <a:spcPct val="80000"/>
            </a:lnSpc>
          </a:pP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「决眦」自研超广角算法</a:t>
          </a:r>
          <a:r>
            <a:rPr lang="en-US" altLang="zh-CN" sz="14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1/2</a:t>
          </a:r>
          <a:endParaRPr lang="zh-CN" altLang="en-US" sz="14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</dgm:t>
    </dgm:pt>
    <dgm:pt modelId="{303A3FC0-4ABE-43F9-9A3D-591D2F4168AC}" type="sibTrans" cxnId="{8436E2D9-C8C1-4CC4-882A-C70D3B2C8F73}">
      <dgm:prSet/>
      <dgm:spPr/>
      <dgm:t>
        <a:bodyPr/>
        <a:lstStyle/>
        <a:p>
          <a:endParaRPr lang="zh-CN" altLang="en-US"/>
        </a:p>
      </dgm:t>
    </dgm:pt>
    <dgm:pt modelId="{1C060A7B-B2CA-47E6-BC33-B25EC02F10E5}" type="parTrans" cxnId="{8436E2D9-C8C1-4CC4-882A-C70D3B2C8F73}">
      <dgm:prSet/>
      <dgm:spPr/>
      <dgm:t>
        <a:bodyPr/>
        <a:lstStyle/>
        <a:p>
          <a:endParaRPr lang="zh-CN" altLang="en-US"/>
        </a:p>
      </dgm:t>
    </dgm:pt>
    <dgm:pt modelId="{6E70B2C3-0CDC-4028-A123-1667A52215C9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QPD</a:t>
          </a:r>
          <a:r>
            <a:rPr lang="en-US" altLang="zh-CN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3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/PDAF</a:t>
          </a:r>
          <a:r>
            <a:rPr lang="en-US" altLang="zh-CN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1/2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自动对焦</a:t>
          </a:r>
        </a:p>
      </dgm:t>
    </dgm:pt>
    <dgm:pt modelId="{35C71EB4-D1AA-41C6-95ED-9CBC5046EA0F}" type="sibTrans" cxnId="{9571B01C-1B33-4F34-8CC1-1C6B8385A264}">
      <dgm:prSet/>
      <dgm:spPr/>
      <dgm:t>
        <a:bodyPr/>
        <a:lstStyle/>
        <a:p>
          <a:endParaRPr lang="zh-CN" altLang="en-US"/>
        </a:p>
      </dgm:t>
    </dgm:pt>
    <dgm:pt modelId="{70B86924-4E7A-4D75-B72E-7A7DD7536D63}" type="parTrans" cxnId="{9571B01C-1B33-4F34-8CC1-1C6B8385A264}">
      <dgm:prSet/>
      <dgm:spPr/>
      <dgm:t>
        <a:bodyPr/>
        <a:lstStyle/>
        <a:p>
          <a:endParaRPr lang="zh-CN" altLang="en-US"/>
        </a:p>
      </dgm:t>
    </dgm:pt>
    <dgm:pt modelId="{6B62BEB8-18D5-4D9A-9137-4590B9A1346A}">
      <dgm:prSet phldrT="[文本]" custScaleX="179550" custLinFactNeighborX="-58903" custLinFactNeighborY="-22313"/>
      <dgm:spPr/>
    </dgm:pt>
    <dgm:pt modelId="{1A588396-82B5-4ED8-BE3B-71D8FFC45BC9}" type="parTrans" cxnId="{56E44565-1835-4EBE-8908-49456ED61A1E}">
      <dgm:prSet/>
      <dgm:spPr/>
      <dgm:t>
        <a:bodyPr/>
        <a:lstStyle/>
        <a:p>
          <a:endParaRPr lang="zh-CN" altLang="en-US"/>
        </a:p>
      </dgm:t>
    </dgm:pt>
    <dgm:pt modelId="{E10557ED-0D61-4E81-BBD5-D85E2867BBC4}" type="sibTrans" cxnId="{56E44565-1835-4EBE-8908-49456ED61A1E}">
      <dgm:prSet/>
      <dgm:spPr/>
      <dgm:t>
        <a:bodyPr/>
        <a:lstStyle/>
        <a:p>
          <a:endParaRPr lang="zh-CN" altLang="en-US"/>
        </a:p>
      </dgm:t>
    </dgm:pt>
    <dgm:pt modelId="{0429990C-838A-4193-9C7F-D17FA7695833}">
      <dgm:prSet phldrT="[文本]" custScaleX="179550" custLinFactNeighborX="-58903" custLinFactNeighborY="-22313"/>
      <dgm:spPr/>
    </dgm:pt>
    <dgm:pt modelId="{44E48042-8F9B-43FF-AFC0-6290746A1A43}" type="parTrans" cxnId="{3C3A89C4-7594-4FB3-A4D3-653B7E285417}">
      <dgm:prSet/>
      <dgm:spPr/>
      <dgm:t>
        <a:bodyPr/>
        <a:lstStyle/>
        <a:p>
          <a:endParaRPr lang="zh-CN" altLang="en-US"/>
        </a:p>
      </dgm:t>
    </dgm:pt>
    <dgm:pt modelId="{C40BDB81-C3BA-4E8F-8389-8474AC8AAD27}" type="sibTrans" cxnId="{3C3A89C4-7594-4FB3-A4D3-653B7E285417}">
      <dgm:prSet/>
      <dgm:spPr/>
      <dgm:t>
        <a:bodyPr/>
        <a:lstStyle/>
        <a:p>
          <a:endParaRPr lang="zh-CN" altLang="en-US"/>
        </a:p>
      </dgm:t>
    </dgm:pt>
    <dgm:pt modelId="{F2CD68DB-EA60-4232-91FE-D7784246E0D7}">
      <dgm:prSet phldrT="[文本]" custScaleX="179550" custLinFactNeighborX="-58903" custLinFactNeighborY="-22313"/>
      <dgm:spPr/>
    </dgm:pt>
    <dgm:pt modelId="{5FF06372-FF90-49E3-B255-8512174AB626}" type="parTrans" cxnId="{43FAB619-651E-4D1A-A88E-AD45651F0236}">
      <dgm:prSet/>
      <dgm:spPr/>
      <dgm:t>
        <a:bodyPr/>
        <a:lstStyle/>
        <a:p>
          <a:endParaRPr lang="zh-CN" altLang="en-US"/>
        </a:p>
      </dgm:t>
    </dgm:pt>
    <dgm:pt modelId="{0D436B4D-DD03-477C-9B1B-CE8D44BFAF18}" type="sibTrans" cxnId="{43FAB619-651E-4D1A-A88E-AD45651F0236}">
      <dgm:prSet/>
      <dgm:spPr/>
      <dgm:t>
        <a:bodyPr/>
        <a:lstStyle/>
        <a:p>
          <a:endParaRPr lang="zh-CN" altLang="en-US"/>
        </a:p>
      </dgm:t>
    </dgm:pt>
    <dgm:pt modelId="{71FD1F95-E5CB-4E7A-BB3A-FD00D8D65979}">
      <dgm:prSet phldrT="[文本]" custScaleX="179550" custLinFactNeighborX="-58903" custLinFactNeighborY="-22313"/>
      <dgm:spPr/>
    </dgm:pt>
    <dgm:pt modelId="{BD8B1434-BEC7-4CD7-87AA-5EFD1BAA7DD8}" type="parTrans" cxnId="{8B4829CF-0F86-4097-999E-040752152D5D}">
      <dgm:prSet/>
      <dgm:spPr/>
      <dgm:t>
        <a:bodyPr/>
        <a:lstStyle/>
        <a:p>
          <a:endParaRPr lang="zh-CN" altLang="en-US"/>
        </a:p>
      </dgm:t>
    </dgm:pt>
    <dgm:pt modelId="{462B23ED-638B-4611-997C-8777D408B4EF}" type="sibTrans" cxnId="{8B4829CF-0F86-4097-999E-040752152D5D}">
      <dgm:prSet/>
      <dgm:spPr/>
      <dgm:t>
        <a:bodyPr/>
        <a:lstStyle/>
        <a:p>
          <a:endParaRPr lang="zh-CN" altLang="en-US"/>
        </a:p>
      </dgm:t>
    </dgm:pt>
    <dgm:pt modelId="{792E48CB-775D-44FD-934E-7144D58BE6F9}">
      <dgm:prSet phldrT="[文本]" custScaleX="179550" custLinFactNeighborX="-58903" custLinFactNeighborY="-22313"/>
      <dgm:spPr/>
    </dgm:pt>
    <dgm:pt modelId="{724E4EAF-2024-426D-BD20-63797F098529}" type="parTrans" cxnId="{419B7FCA-5F23-4FCD-9A4C-D144E72E744F}">
      <dgm:prSet/>
      <dgm:spPr/>
      <dgm:t>
        <a:bodyPr/>
        <a:lstStyle/>
        <a:p>
          <a:endParaRPr lang="zh-CN" altLang="en-US"/>
        </a:p>
      </dgm:t>
    </dgm:pt>
    <dgm:pt modelId="{B27660DE-4F12-489B-992F-0323F278ECD3}" type="sibTrans" cxnId="{419B7FCA-5F23-4FCD-9A4C-D144E72E744F}">
      <dgm:prSet/>
      <dgm:spPr/>
      <dgm:t>
        <a:bodyPr/>
        <a:lstStyle/>
        <a:p>
          <a:endParaRPr lang="zh-CN" altLang="en-US"/>
        </a:p>
      </dgm:t>
    </dgm:pt>
    <dgm:pt modelId="{B3AAE383-4A68-4F9D-9826-027A37531F7E}">
      <dgm:prSet phldrT="[文本]" custScaleX="179550" custLinFactNeighborX="-58903" custLinFactNeighborY="-22313"/>
      <dgm:spPr/>
    </dgm:pt>
    <dgm:pt modelId="{315A9828-8042-49BE-B799-EA8C05CA1568}" type="parTrans" cxnId="{F0BDF687-7BB1-4CCE-80A8-8AB5F7016DC9}">
      <dgm:prSet/>
      <dgm:spPr/>
      <dgm:t>
        <a:bodyPr/>
        <a:lstStyle/>
        <a:p>
          <a:endParaRPr lang="zh-CN" altLang="en-US"/>
        </a:p>
      </dgm:t>
    </dgm:pt>
    <dgm:pt modelId="{4BAEBE9C-900C-495B-BE72-88735C1603EC}" type="sibTrans" cxnId="{F0BDF687-7BB1-4CCE-80A8-8AB5F7016DC9}">
      <dgm:prSet/>
      <dgm:spPr/>
      <dgm:t>
        <a:bodyPr/>
        <a:lstStyle/>
        <a:p>
          <a:endParaRPr lang="zh-CN" altLang="en-US"/>
        </a:p>
      </dgm:t>
    </dgm:pt>
    <dgm:pt modelId="{53A3935B-EDDD-4E7F-BC5C-9C7780F46FED}">
      <dgm:prSet phldrT="[文本]" custScaleX="179550" custLinFactNeighborX="-58903" custLinFactNeighborY="-22313"/>
      <dgm:spPr/>
    </dgm:pt>
    <dgm:pt modelId="{53B6F662-BDBF-4753-89E6-94EA9D245E18}" type="parTrans" cxnId="{F52CC2EC-6361-4AB2-8A9F-A66037EF3E03}">
      <dgm:prSet/>
      <dgm:spPr/>
      <dgm:t>
        <a:bodyPr/>
        <a:lstStyle/>
        <a:p>
          <a:endParaRPr lang="zh-CN" altLang="en-US"/>
        </a:p>
      </dgm:t>
    </dgm:pt>
    <dgm:pt modelId="{CAB4CDAA-5F3C-46E7-AEAD-104F0DAFA9E9}" type="sibTrans" cxnId="{F52CC2EC-6361-4AB2-8A9F-A66037EF3E03}">
      <dgm:prSet/>
      <dgm:spPr/>
      <dgm:t>
        <a:bodyPr/>
        <a:lstStyle/>
        <a:p>
          <a:endParaRPr lang="zh-CN" altLang="en-US"/>
        </a:p>
      </dgm:t>
    </dgm:pt>
    <dgm:pt modelId="{F0C84E9F-FE04-4261-9276-5ACCE1F600D9}">
      <dgm:prSet phldrT="[文本]" custScaleX="179550" custLinFactNeighborX="-58903" custLinFactNeighborY="-22313"/>
      <dgm:spPr/>
    </dgm:pt>
    <dgm:pt modelId="{406B22DF-C248-43B3-9C18-616A3212EB49}" type="parTrans" cxnId="{93E53FD5-9EDD-4FAD-B3F8-E2D578F7A2BB}">
      <dgm:prSet/>
      <dgm:spPr/>
      <dgm:t>
        <a:bodyPr/>
        <a:lstStyle/>
        <a:p>
          <a:endParaRPr lang="zh-CN" altLang="en-US"/>
        </a:p>
      </dgm:t>
    </dgm:pt>
    <dgm:pt modelId="{9D1F94DF-4CB6-4B25-8DBE-3A49C4FA65E1}" type="sibTrans" cxnId="{93E53FD5-9EDD-4FAD-B3F8-E2D578F7A2BB}">
      <dgm:prSet/>
      <dgm:spPr/>
      <dgm:t>
        <a:bodyPr/>
        <a:lstStyle/>
        <a:p>
          <a:endParaRPr lang="zh-CN" altLang="en-US"/>
        </a:p>
      </dgm:t>
    </dgm:pt>
    <dgm:pt modelId="{1BAFB527-433D-4742-8CB0-264BE8E22E1E}">
      <dgm:prSet phldrT="[文本]" custScaleX="179550" custLinFactNeighborX="-58903" custLinFactNeighborY="-22313"/>
      <dgm:spPr/>
    </dgm:pt>
    <dgm:pt modelId="{44045058-716A-4B6E-BF14-81522F5129E6}" type="parTrans" cxnId="{4B58F548-3695-41B7-8E6A-C8C0F364C5D0}">
      <dgm:prSet/>
      <dgm:spPr/>
      <dgm:t>
        <a:bodyPr/>
        <a:lstStyle/>
        <a:p>
          <a:endParaRPr lang="zh-CN" altLang="en-US"/>
        </a:p>
      </dgm:t>
    </dgm:pt>
    <dgm:pt modelId="{EF9087A0-A71E-4701-9208-D3A10D72948D}" type="sibTrans" cxnId="{4B58F548-3695-41B7-8E6A-C8C0F364C5D0}">
      <dgm:prSet/>
      <dgm:spPr/>
      <dgm:t>
        <a:bodyPr/>
        <a:lstStyle/>
        <a:p>
          <a:endParaRPr lang="zh-CN" altLang="en-US"/>
        </a:p>
      </dgm:t>
    </dgm:pt>
    <dgm:pt modelId="{8FC1EEC8-E823-4C23-9D8E-F7912E460433}">
      <dgm:prSet phldrT="[文本]" custScaleX="179550" custLinFactNeighborX="-58903" custLinFactNeighborY="-22313"/>
      <dgm:spPr/>
    </dgm:pt>
    <dgm:pt modelId="{62318317-6617-48CE-B52E-AE85A73010BF}" type="parTrans" cxnId="{51C5F6E1-2264-4EEF-A361-9D0C2F1C10EB}">
      <dgm:prSet/>
      <dgm:spPr/>
      <dgm:t>
        <a:bodyPr/>
        <a:lstStyle/>
        <a:p>
          <a:endParaRPr lang="zh-CN" altLang="en-US"/>
        </a:p>
      </dgm:t>
    </dgm:pt>
    <dgm:pt modelId="{58B81712-1AA1-4269-89A4-9BD932613EC4}" type="sibTrans" cxnId="{51C5F6E1-2264-4EEF-A361-9D0C2F1C10EB}">
      <dgm:prSet/>
      <dgm:spPr/>
      <dgm:t>
        <a:bodyPr/>
        <a:lstStyle/>
        <a:p>
          <a:endParaRPr lang="zh-CN" altLang="en-US"/>
        </a:p>
      </dgm:t>
    </dgm:pt>
    <dgm:pt modelId="{F9645A4F-DD09-4CF9-AF05-FF823ABCECB1}">
      <dgm:prSet phldrT="[文本]" custScaleX="179550" custLinFactNeighborX="-58903" custLinFactNeighborY="-22313"/>
      <dgm:spPr/>
    </dgm:pt>
    <dgm:pt modelId="{B1FEDE57-FD8E-4C12-B4EB-3EE0F9A71E14}" type="parTrans" cxnId="{19A6A793-24A1-4118-B922-7546226F05B9}">
      <dgm:prSet/>
      <dgm:spPr/>
      <dgm:t>
        <a:bodyPr/>
        <a:lstStyle/>
        <a:p>
          <a:endParaRPr lang="zh-CN" altLang="en-US"/>
        </a:p>
      </dgm:t>
    </dgm:pt>
    <dgm:pt modelId="{D5F58923-6981-403C-92D7-BBAF7A29A76C}" type="sibTrans" cxnId="{19A6A793-24A1-4118-B922-7546226F05B9}">
      <dgm:prSet/>
      <dgm:spPr/>
      <dgm:t>
        <a:bodyPr/>
        <a:lstStyle/>
        <a:p>
          <a:endParaRPr lang="zh-CN" altLang="en-US"/>
        </a:p>
      </dgm:t>
    </dgm:pt>
    <dgm:pt modelId="{B122B7FC-3940-418B-94CA-59680627AF31}">
      <dgm:prSet phldrT="[文本]" custScaleX="179550" custLinFactNeighborX="-58903" custLinFactNeighborY="-22313"/>
      <dgm:spPr/>
    </dgm:pt>
    <dgm:pt modelId="{BC46D555-4714-40DD-8DF4-0C9B379E3F3B}" type="parTrans" cxnId="{FC80FEA6-7A4F-445D-94DB-1A4207B16AAB}">
      <dgm:prSet/>
      <dgm:spPr/>
      <dgm:t>
        <a:bodyPr/>
        <a:lstStyle/>
        <a:p>
          <a:endParaRPr lang="zh-CN" altLang="en-US"/>
        </a:p>
      </dgm:t>
    </dgm:pt>
    <dgm:pt modelId="{8EF77563-BEE8-4250-AFEF-E85052720AE3}" type="sibTrans" cxnId="{FC80FEA6-7A4F-445D-94DB-1A4207B16AAB}">
      <dgm:prSet/>
      <dgm:spPr/>
      <dgm:t>
        <a:bodyPr/>
        <a:lstStyle/>
        <a:p>
          <a:endParaRPr lang="zh-CN" altLang="en-US"/>
        </a:p>
      </dgm:t>
    </dgm:pt>
    <dgm:pt modelId="{70F9A3E6-FACB-446D-BC72-8DFE5C11F07F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 algn="r">
            <a:lnSpc>
              <a:spcPct val="80000"/>
            </a:lnSpc>
          </a:pP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红外遥控 全功能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NFC3.0</a:t>
          </a:r>
          <a:endParaRPr lang="zh-CN" altLang="en-US" sz="16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</dgm:t>
    </dgm:pt>
    <dgm:pt modelId="{85AE1BAA-BFCA-44E1-8491-D3340C246426}" type="parTrans" cxnId="{D2AB0B6B-5456-4F60-92C8-715EFF2123A1}">
      <dgm:prSet/>
      <dgm:spPr/>
      <dgm:t>
        <a:bodyPr/>
        <a:lstStyle/>
        <a:p>
          <a:endParaRPr lang="zh-CN" altLang="en-US"/>
        </a:p>
      </dgm:t>
    </dgm:pt>
    <dgm:pt modelId="{62B22092-6239-46C9-8420-D2565476CD1E}" type="sibTrans" cxnId="{D2AB0B6B-5456-4F60-92C8-715EFF2123A1}">
      <dgm:prSet/>
      <dgm:spPr/>
      <dgm:t>
        <a:bodyPr/>
        <a:lstStyle/>
        <a:p>
          <a:endParaRPr lang="zh-CN" altLang="en-US"/>
        </a:p>
      </dgm:t>
    </dgm:pt>
    <dgm:pt modelId="{850F413F-27B4-4AC9-91BE-7B1AF2824A2E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 algn="r"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AGK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对称式超线性双扬声器</a:t>
          </a:r>
        </a:p>
      </dgm:t>
    </dgm:pt>
    <dgm:pt modelId="{37C27F62-A7C2-45F6-8086-BDC1D74FF81B}" type="parTrans" cxnId="{728E57D6-65A0-4465-91B9-2B7C8B612918}">
      <dgm:prSet/>
      <dgm:spPr/>
      <dgm:t>
        <a:bodyPr/>
        <a:lstStyle/>
        <a:p>
          <a:endParaRPr lang="zh-CN" altLang="en-US"/>
        </a:p>
      </dgm:t>
    </dgm:pt>
    <dgm:pt modelId="{072CD575-D90B-458A-A40D-FA987B0706C0}" type="sibTrans" cxnId="{728E57D6-65A0-4465-91B9-2B7C8B612918}">
      <dgm:prSet/>
      <dgm:spPr/>
      <dgm:t>
        <a:bodyPr/>
        <a:lstStyle/>
        <a:p>
          <a:endParaRPr lang="zh-CN" altLang="en-US"/>
        </a:p>
      </dgm:t>
    </dgm:pt>
    <dgm:pt modelId="{8D71C172-66ED-45BD-A561-69828C9E2604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 algn="r">
            <a:lnSpc>
              <a:spcPct val="80000"/>
            </a:lnSpc>
          </a:pP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全系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18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个月全渠道质保 售后无忧</a:t>
          </a:r>
        </a:p>
      </dgm:t>
    </dgm:pt>
    <dgm:pt modelId="{CC959AF9-8944-4809-9BCD-D8F32C38A00A}" type="parTrans" cxnId="{D5D28498-0DE5-4AD1-AAC0-F6F3CFCCA382}">
      <dgm:prSet/>
      <dgm:spPr/>
      <dgm:t>
        <a:bodyPr/>
        <a:lstStyle/>
        <a:p>
          <a:endParaRPr lang="zh-CN" altLang="en-US"/>
        </a:p>
      </dgm:t>
    </dgm:pt>
    <dgm:pt modelId="{2E8858E6-3DFA-4ED2-A1BD-646AB67E8C7D}" type="sibTrans" cxnId="{D5D28498-0DE5-4AD1-AAC0-F6F3CFCCA382}">
      <dgm:prSet/>
      <dgm:spPr/>
      <dgm:t>
        <a:bodyPr/>
        <a:lstStyle/>
        <a:p>
          <a:endParaRPr lang="zh-CN" altLang="en-US"/>
        </a:p>
      </dgm:t>
    </dgm:pt>
    <dgm:pt modelId="{7E3E42CD-516B-4AE9-8CD4-F14DAB1AD2EE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 algn="r"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2+1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免卡针卡槽 支持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1T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外部扩展</a:t>
          </a:r>
        </a:p>
      </dgm:t>
    </dgm:pt>
    <dgm:pt modelId="{FAE59C4F-2384-442E-A32F-7BAF108D66DD}" type="parTrans" cxnId="{F6FE9033-FDCB-4B16-B09C-2552E324C634}">
      <dgm:prSet/>
      <dgm:spPr/>
      <dgm:t>
        <a:bodyPr/>
        <a:lstStyle/>
        <a:p>
          <a:endParaRPr lang="zh-CN" altLang="en-US"/>
        </a:p>
      </dgm:t>
    </dgm:pt>
    <dgm:pt modelId="{0AE8BD28-260F-4746-97A6-71351B844975}" type="sibTrans" cxnId="{F6FE9033-FDCB-4B16-B09C-2552E324C634}">
      <dgm:prSet/>
      <dgm:spPr/>
      <dgm:t>
        <a:bodyPr/>
        <a:lstStyle/>
        <a:p>
          <a:endParaRPr lang="zh-CN" altLang="en-US"/>
        </a:p>
      </dgm:t>
    </dgm:pt>
    <dgm:pt modelId="{73120070-0A5F-42FA-9752-CCEE4A6ABB72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0" bIns="2052000"/>
        <a:lstStyle/>
        <a:p>
          <a:pPr algn="r"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SHAKENGINE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双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X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轴线性马达</a:t>
          </a:r>
        </a:p>
      </dgm:t>
    </dgm:pt>
    <dgm:pt modelId="{9BF7D70D-CFBF-4F54-AD10-EEC2EB431ADD}" type="parTrans" cxnId="{23BDBBE3-6798-4A11-816B-1865A1E18234}">
      <dgm:prSet/>
      <dgm:spPr/>
      <dgm:t>
        <a:bodyPr/>
        <a:lstStyle/>
        <a:p>
          <a:endParaRPr lang="zh-CN" altLang="en-US"/>
        </a:p>
      </dgm:t>
    </dgm:pt>
    <dgm:pt modelId="{2829C00F-50DD-441D-A19B-C573A65098DC}" type="sibTrans" cxnId="{23BDBBE3-6798-4A11-816B-1865A1E18234}">
      <dgm:prSet/>
      <dgm:spPr/>
      <dgm:t>
        <a:bodyPr/>
        <a:lstStyle/>
        <a:p>
          <a:endParaRPr lang="zh-CN" altLang="en-US"/>
        </a:p>
      </dgm:t>
    </dgm:pt>
    <dgm:pt modelId="{D5CD559F-EF75-4ECC-A4A2-9CD672026096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97200"/>
        <a:lstStyle/>
        <a:p>
          <a:pPr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6.2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英寸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21:9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四曲面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2K MAX-OLED</a:t>
          </a:r>
          <a:endParaRPr lang="zh-CN" altLang="en-US" sz="16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</dgm:t>
    </dgm:pt>
    <dgm:pt modelId="{6177E346-9887-45DA-9127-4907FAD74FBD}" type="parTrans" cxnId="{ED15DBE7-7A66-4E2A-99F1-CEF9BE11D5B3}">
      <dgm:prSet/>
      <dgm:spPr/>
      <dgm:t>
        <a:bodyPr/>
        <a:lstStyle/>
        <a:p>
          <a:endParaRPr lang="zh-CN" altLang="en-US"/>
        </a:p>
      </dgm:t>
    </dgm:pt>
    <dgm:pt modelId="{6902B25F-1E52-496D-AADF-704C122F888E}" type="sibTrans" cxnId="{ED15DBE7-7A66-4E2A-99F1-CEF9BE11D5B3}">
      <dgm:prSet/>
      <dgm:spPr/>
      <dgm:t>
        <a:bodyPr/>
        <a:lstStyle/>
        <a:p>
          <a:endParaRPr lang="zh-CN" altLang="en-US"/>
        </a:p>
      </dgm:t>
    </dgm:pt>
    <dgm:pt modelId="{C3C837A1-B256-4A30-A41A-A2410BD6FF87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97200"/>
        <a:lstStyle/>
        <a:p>
          <a:pPr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P3</a:t>
          </a:r>
          <a:r>
            <a: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广色域 △</a:t>
          </a: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e&lt;0.47</a:t>
          </a:r>
          <a:endParaRPr lang="zh-CN" altLang="en-US" sz="16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</dgm:t>
    </dgm:pt>
    <dgm:pt modelId="{42EF4937-DD9E-4CD0-8FB5-C6B0E1E17558}" type="parTrans" cxnId="{331F1B88-578C-4A02-BF98-DFDAEF19B40F}">
      <dgm:prSet/>
      <dgm:spPr/>
      <dgm:t>
        <a:bodyPr/>
        <a:lstStyle/>
        <a:p>
          <a:endParaRPr lang="zh-CN" altLang="en-US"/>
        </a:p>
      </dgm:t>
    </dgm:pt>
    <dgm:pt modelId="{7FBD7A08-8272-43BB-9C36-7B4B0F143DC5}" type="sibTrans" cxnId="{331F1B88-578C-4A02-BF98-DFDAEF19B40F}">
      <dgm:prSet/>
      <dgm:spPr/>
      <dgm:t>
        <a:bodyPr/>
        <a:lstStyle/>
        <a:p>
          <a:endParaRPr lang="zh-CN" altLang="en-US"/>
        </a:p>
      </dgm:t>
    </dgm:pt>
    <dgm:pt modelId="{F2F27D73-8C6E-4C0A-8F50-AA5D961DF1A2}">
      <dgm:prSet phldrT="[文本]" custT="1"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 tIns="97200"/>
        <a:lstStyle/>
        <a:p>
          <a:pPr>
            <a:lnSpc>
              <a:spcPct val="80000"/>
            </a:lnSpc>
          </a:pPr>
          <a:r>
            <a:rPr lang="en-US" altLang="zh-CN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MEMC HDR10+</a:t>
          </a:r>
          <a:endParaRPr lang="zh-CN" altLang="en-US" sz="16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</dgm:t>
    </dgm:pt>
    <dgm:pt modelId="{5D8E5CF1-B82A-48B9-8FD4-E1924550E288}" type="parTrans" cxnId="{06DADB11-EE15-4379-A271-A395EB86CBA9}">
      <dgm:prSet/>
      <dgm:spPr/>
      <dgm:t>
        <a:bodyPr/>
        <a:lstStyle/>
        <a:p>
          <a:endParaRPr lang="zh-CN" altLang="en-US"/>
        </a:p>
      </dgm:t>
    </dgm:pt>
    <dgm:pt modelId="{90EAE83C-3C1E-4BEE-8B87-844E3518577C}" type="sibTrans" cxnId="{06DADB11-EE15-4379-A271-A395EB86CBA9}">
      <dgm:prSet/>
      <dgm:spPr/>
      <dgm:t>
        <a:bodyPr/>
        <a:lstStyle/>
        <a:p>
          <a:endParaRPr lang="zh-CN" altLang="en-US"/>
        </a:p>
      </dgm:t>
    </dgm:pt>
    <dgm:pt modelId="{098D3F18-01D3-4BC2-8FA1-13154A0CBE8E}" type="pres">
      <dgm:prSet presAssocID="{66C7CEC4-F9CD-4837-94A9-0E106589091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DEB2DAE-F489-4F7E-BB33-098CCA218D4E}" type="pres">
      <dgm:prSet presAssocID="{66C7CEC4-F9CD-4837-94A9-0E1065890919}" presName="children" presStyleCnt="0"/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2F588E4D-B6EB-4091-90FC-F14CE1BA1898}" type="pres">
      <dgm:prSet presAssocID="{66C7CEC4-F9CD-4837-94A9-0E1065890919}" presName="child1group" presStyleCnt="0"/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74503132-D552-493F-B9ED-C44F4CD12FAA}" type="pres">
      <dgm:prSet presAssocID="{66C7CEC4-F9CD-4837-94A9-0E1065890919}" presName="child1" presStyleLbl="bgAcc1" presStyleIdx="0" presStyleCnt="4" custScaleX="179550" custLinFactNeighborX="-58903" custLinFactNeighborY="-22313"/>
      <dgm:spPr/>
    </dgm:pt>
    <dgm:pt modelId="{85866092-A966-48F2-9E83-66E651995567}" type="pres">
      <dgm:prSet presAssocID="{66C7CEC4-F9CD-4837-94A9-0E1065890919}" presName="child1Text" presStyleLbl="bgAcc1" presStyleIdx="0" presStyleCnt="4">
        <dgm:presLayoutVars>
          <dgm:bulletEnabled val="1"/>
        </dgm:presLayoutVars>
      </dgm:prSet>
      <dgm:spPr/>
    </dgm:pt>
    <dgm:pt modelId="{D620A620-891F-461A-A50E-796A59B64651}" type="pres">
      <dgm:prSet presAssocID="{66C7CEC4-F9CD-4837-94A9-0E1065890919}" presName="child2group" presStyleCnt="0"/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66FCE9BE-26FA-4E8D-9DD7-9BD681A43FC7}" type="pres">
      <dgm:prSet presAssocID="{66C7CEC4-F9CD-4837-94A9-0E1065890919}" presName="child2" presStyleLbl="bgAcc1" presStyleIdx="1" presStyleCnt="4" custScaleX="176449" custLinFactNeighborX="61541" custLinFactNeighborY="-20694"/>
      <dgm:spPr/>
    </dgm:pt>
    <dgm:pt modelId="{0F275431-1D96-41B7-B424-0DDF5342652E}" type="pres">
      <dgm:prSet presAssocID="{66C7CEC4-F9CD-4837-94A9-0E1065890919}" presName="child2Text" presStyleLbl="bgAcc1" presStyleIdx="1" presStyleCnt="4">
        <dgm:presLayoutVars>
          <dgm:bulletEnabled val="1"/>
        </dgm:presLayoutVars>
      </dgm:prSet>
      <dgm:spPr/>
    </dgm:pt>
    <dgm:pt modelId="{6626EC41-332E-4531-9FF5-85E1E58ACFAC}" type="pres">
      <dgm:prSet presAssocID="{66C7CEC4-F9CD-4837-94A9-0E1065890919}" presName="child3group" presStyleCnt="0"/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593ABA5F-3121-4388-A7B8-E4919B37088A}" type="pres">
      <dgm:prSet presAssocID="{66C7CEC4-F9CD-4837-94A9-0E1065890919}" presName="child3" presStyleLbl="bgAcc1" presStyleIdx="2" presStyleCnt="4" custScaleX="180523" custLinFactY="6232" custLinFactNeighborX="52462" custLinFactNeighborY="100000"/>
      <dgm:spPr/>
    </dgm:pt>
    <dgm:pt modelId="{19F07847-6EE7-4FC7-83D5-8677B0EA2407}" type="pres">
      <dgm:prSet presAssocID="{66C7CEC4-F9CD-4837-94A9-0E1065890919}" presName="child3Text" presStyleLbl="bgAcc1" presStyleIdx="2" presStyleCnt="4">
        <dgm:presLayoutVars>
          <dgm:bulletEnabled val="1"/>
        </dgm:presLayoutVars>
      </dgm:prSet>
      <dgm:spPr/>
    </dgm:pt>
    <dgm:pt modelId="{1005C2FE-19DD-4FD4-B89D-EE736B982779}" type="pres">
      <dgm:prSet presAssocID="{66C7CEC4-F9CD-4837-94A9-0E1065890919}" presName="child4group" presStyleCnt="0"/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3940E586-C1BF-4FD9-8CBA-03F024803E47}" type="pres">
      <dgm:prSet presAssocID="{66C7CEC4-F9CD-4837-94A9-0E1065890919}" presName="child4" presStyleLbl="bgAcc1" presStyleIdx="3" presStyleCnt="4" custScaleX="179211" custLinFactY="69379" custLinFactNeighborX="-39831" custLinFactNeighborY="100000"/>
      <dgm:spPr/>
    </dgm:pt>
    <dgm:pt modelId="{73C36A16-E082-4C0A-891E-0148414C57CB}" type="pres">
      <dgm:prSet presAssocID="{66C7CEC4-F9CD-4837-94A9-0E1065890919}" presName="child4Text" presStyleLbl="bgAcc1" presStyleIdx="3" presStyleCnt="4">
        <dgm:presLayoutVars>
          <dgm:bulletEnabled val="1"/>
        </dgm:presLayoutVars>
      </dgm:prSet>
      <dgm:spPr/>
    </dgm:pt>
    <dgm:pt modelId="{00B8D34D-23C5-4DAD-8145-D4785A1F85C1}" type="pres">
      <dgm:prSet presAssocID="{66C7CEC4-F9CD-4837-94A9-0E1065890919}" presName="childPlaceholder" presStyleCnt="0"/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3FF59941-D9EC-4A80-8E06-4E6916869366}" type="pres">
      <dgm:prSet presAssocID="{66C7CEC4-F9CD-4837-94A9-0E1065890919}" presName="circle" presStyleCnt="0"/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425CDD7A-D20D-4C5C-A210-C662862247A2}" type="pres">
      <dgm:prSet presAssocID="{66C7CEC4-F9CD-4837-94A9-0E106589091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53CE546-F16B-4DF0-B757-963E32EBAE97}" type="pres">
      <dgm:prSet presAssocID="{66C7CEC4-F9CD-4837-94A9-0E106589091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2B2E3E9-175A-430E-8D8B-2938CBEE78A8}" type="pres">
      <dgm:prSet presAssocID="{66C7CEC4-F9CD-4837-94A9-0E106589091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90F706D-8789-4BB9-BE17-9B9CEB07E4ED}" type="pres">
      <dgm:prSet presAssocID="{66C7CEC4-F9CD-4837-94A9-0E106589091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F6B6799-A9E0-447C-9E90-F53A9673598B}" type="pres">
      <dgm:prSet presAssocID="{66C7CEC4-F9CD-4837-94A9-0E1065890919}" presName="quadrantPlaceholder" presStyleCnt="0"/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1D6EECA7-C6C9-4748-A993-BC31CC512546}" type="pres">
      <dgm:prSet presAssocID="{66C7CEC4-F9CD-4837-94A9-0E1065890919}" presName="center1" presStyleLbl="fgShp" presStyleIdx="0" presStyleCnt="2"/>
      <dgm:spPr>
        <a:scene3d>
          <a:camera prst="orthographicFront"/>
          <a:lightRig rig="threePt" dir="t"/>
        </a:scene3d>
        <a:sp3d>
          <a:bevelT w="114300" prst="hardEdge"/>
        </a:sp3d>
      </dgm:spPr>
    </dgm:pt>
    <dgm:pt modelId="{72F859E5-11CF-407D-BB31-6145572CFB66}" type="pres">
      <dgm:prSet presAssocID="{66C7CEC4-F9CD-4837-94A9-0E1065890919}" presName="center2" presStyleLbl="fgShp" presStyleIdx="1" presStyleCnt="2"/>
      <dgm:spPr>
        <a:scene3d>
          <a:camera prst="orthographicFront"/>
          <a:lightRig rig="threePt" dir="t"/>
        </a:scene3d>
        <a:sp3d>
          <a:bevelT w="114300" prst="hardEdge"/>
        </a:sp3d>
      </dgm:spPr>
    </dgm:pt>
  </dgm:ptLst>
  <dgm:cxnLst>
    <dgm:cxn modelId="{33899D0A-D028-4B8A-BE1F-CB8F9E4CDBEA}" type="presOf" srcId="{70F9A3E6-FACB-446D-BC72-8DFE5C11F07F}" destId="{19F07847-6EE7-4FC7-83D5-8677B0EA2407}" srcOrd="1" destOrd="0" presId="urn:microsoft.com/office/officeart/2005/8/layout/cycle4"/>
    <dgm:cxn modelId="{227CE20E-57EA-4689-BC6D-CB3632565B6E}" type="presOf" srcId="{BC4BE22D-42D4-4858-B4C3-F2797B8E9711}" destId="{0F275431-1D96-41B7-B424-0DDF5342652E}" srcOrd="1" destOrd="4" presId="urn:microsoft.com/office/officeart/2005/8/layout/cycle4"/>
    <dgm:cxn modelId="{06DADB11-EE15-4379-A271-A395EB86CBA9}" srcId="{2496F9F0-33B6-40E5-97D5-90912D78208C}" destId="{F2F27D73-8C6E-4C0A-8F50-AA5D961DF1A2}" srcOrd="4" destOrd="0" parTransId="{5D8E5CF1-B82A-48B9-8FD4-E1924550E288}" sibTransId="{90EAE83C-3C1E-4BEE-8B87-844E3518577C}"/>
    <dgm:cxn modelId="{CE1D5514-D1B1-43EA-A2CA-46751D1FB264}" type="presOf" srcId="{FB8CAB86-AFDA-4468-AFBC-398FB8A26E41}" destId="{0F275431-1D96-41B7-B424-0DDF5342652E}" srcOrd="1" destOrd="1" presId="urn:microsoft.com/office/officeart/2005/8/layout/cycle4"/>
    <dgm:cxn modelId="{F594B914-FDD8-4BA0-836C-E14AD6C12D82}" type="presOf" srcId="{66C7CEC4-F9CD-4837-94A9-0E1065890919}" destId="{098D3F18-01D3-4BC2-8FA1-13154A0CBE8E}" srcOrd="0" destOrd="0" presId="urn:microsoft.com/office/officeart/2005/8/layout/cycle4"/>
    <dgm:cxn modelId="{4EBDF115-29F7-44DC-812B-501FE6B9A802}" type="presOf" srcId="{8D71C172-66ED-45BD-A561-69828C9E2604}" destId="{19F07847-6EE7-4FC7-83D5-8677B0EA2407}" srcOrd="1" destOrd="4" presId="urn:microsoft.com/office/officeart/2005/8/layout/cycle4"/>
    <dgm:cxn modelId="{23D68918-84D7-4900-9A56-DCD1CE0643A4}" type="presOf" srcId="{B7FE46C8-4FC9-4307-ACDA-BC1D058A0F18}" destId="{73C36A16-E082-4C0A-891E-0148414C57CB}" srcOrd="1" destOrd="0" presId="urn:microsoft.com/office/officeart/2005/8/layout/cycle4"/>
    <dgm:cxn modelId="{F121E118-AE87-4743-8533-980F23D9C913}" type="presOf" srcId="{5A45EE65-351D-401D-BD8B-2C8F4DE33951}" destId="{66FCE9BE-26FA-4E8D-9DD7-9BD681A43FC7}" srcOrd="0" destOrd="5" presId="urn:microsoft.com/office/officeart/2005/8/layout/cycle4"/>
    <dgm:cxn modelId="{F3EDF418-FF32-4F2A-B5EC-EE6C412E8127}" type="presOf" srcId="{9671EADB-2A70-437E-B45E-CF3BBEA41983}" destId="{74503132-D552-493F-B9ED-C44F4CD12FAA}" srcOrd="0" destOrd="1" presId="urn:microsoft.com/office/officeart/2005/8/layout/cycle4"/>
    <dgm:cxn modelId="{43FAB619-651E-4D1A-A88E-AD45651F0236}" srcId="{66C7CEC4-F9CD-4837-94A9-0E1065890919}" destId="{F2CD68DB-EA60-4232-91FE-D7784246E0D7}" srcOrd="6" destOrd="0" parTransId="{5FF06372-FF90-49E3-B255-8512174AB626}" sibTransId="{0D436B4D-DD03-477C-9B1B-CE8D44BFAF18}"/>
    <dgm:cxn modelId="{9571B01C-1B33-4F34-8CC1-1C6B8385A264}" srcId="{4E5A7319-C9CA-42A3-9000-6CA5B6D99BCE}" destId="{6E70B2C3-0CDC-4028-A123-1667A52215C9}" srcOrd="3" destOrd="0" parTransId="{70B86924-4E7A-4D75-B72E-7A7DD7536D63}" sibTransId="{35C71EB4-D1AA-41C6-95ED-9CBC5046EA0F}"/>
    <dgm:cxn modelId="{09A42E27-FD1E-4614-852C-36D10DE7E53A}" type="presOf" srcId="{5A45EE65-351D-401D-BD8B-2C8F4DE33951}" destId="{0F275431-1D96-41B7-B424-0DDF5342652E}" srcOrd="1" destOrd="5" presId="urn:microsoft.com/office/officeart/2005/8/layout/cycle4"/>
    <dgm:cxn modelId="{42845128-4666-46A2-854B-D6CF2F93E496}" type="presOf" srcId="{7E3E42CD-516B-4AE9-8CD4-F14DAB1AD2EE}" destId="{19F07847-6EE7-4FC7-83D5-8677B0EA2407}" srcOrd="1" destOrd="3" presId="urn:microsoft.com/office/officeart/2005/8/layout/cycle4"/>
    <dgm:cxn modelId="{C5806C29-5AC8-4FCF-9043-B3E216AEE98B}" srcId="{66C7CEC4-F9CD-4837-94A9-0E1065890919}" destId="{2496F9F0-33B6-40E5-97D5-90912D78208C}" srcOrd="0" destOrd="0" parTransId="{AA93985E-C67B-4E85-A5BB-426EA0D00C21}" sibTransId="{9AE15A7D-ABC8-46DA-BDCB-F71DAFABA760}"/>
    <dgm:cxn modelId="{F1EDC132-D411-45CF-815F-EAF93794928A}" type="presOf" srcId="{97695E9E-AC18-4821-B100-F6E3583D219A}" destId="{F53CE546-F16B-4DF0-B757-963E32EBAE97}" srcOrd="0" destOrd="0" presId="urn:microsoft.com/office/officeart/2005/8/layout/cycle4"/>
    <dgm:cxn modelId="{CFEC6933-12C0-40B7-91AF-C5A544DEFF1D}" type="presOf" srcId="{F2F27D73-8C6E-4C0A-8F50-AA5D961DF1A2}" destId="{85866092-A966-48F2-9E83-66E651995567}" srcOrd="1" destOrd="4" presId="urn:microsoft.com/office/officeart/2005/8/layout/cycle4"/>
    <dgm:cxn modelId="{19F28C33-1127-4085-BB65-726BDFC1A16B}" type="presOf" srcId="{D5CD559F-EF75-4ECC-A4A2-9CD672026096}" destId="{85866092-A966-48F2-9E83-66E651995567}" srcOrd="1" destOrd="0" presId="urn:microsoft.com/office/officeart/2005/8/layout/cycle4"/>
    <dgm:cxn modelId="{F6FE9033-FDCB-4B16-B09C-2552E324C634}" srcId="{18984417-6ECC-41DD-A025-D920A91BF8CD}" destId="{7E3E42CD-516B-4AE9-8CD4-F14DAB1AD2EE}" srcOrd="3" destOrd="0" parTransId="{FAE59C4F-2384-442E-A32F-7BAF108D66DD}" sibTransId="{0AE8BD28-260F-4746-97A6-71351B844975}"/>
    <dgm:cxn modelId="{A436C138-0F5C-4476-98A0-F56628B8152D}" srcId="{97695E9E-AC18-4821-B100-F6E3583D219A}" destId="{C06027D9-5998-4AE1-89E3-8D6B84EE7DCD}" srcOrd="3" destOrd="0" parTransId="{94C39712-336D-45A7-B623-914C4537310B}" sibTransId="{2CEC7CC3-EBC6-4A4B-AD48-5D73586E0F67}"/>
    <dgm:cxn modelId="{AB915F5C-9CF4-4A90-9D98-09437DB47CFC}" type="presOf" srcId="{850F413F-27B4-4AC9-91BE-7B1AF2824A2E}" destId="{19F07847-6EE7-4FC7-83D5-8677B0EA2407}" srcOrd="1" destOrd="1" presId="urn:microsoft.com/office/officeart/2005/8/layout/cycle4"/>
    <dgm:cxn modelId="{FA6BCA5C-4852-4337-ADB5-A828385E0FA0}" srcId="{97695E9E-AC18-4821-B100-F6E3583D219A}" destId="{87745874-96C7-4FA9-82F9-C1D2D5770E78}" srcOrd="2" destOrd="0" parTransId="{99E38A8B-9D54-4A11-BC02-5708C3F32337}" sibTransId="{08C097D6-413F-46D2-BE84-1D95BCE5D745}"/>
    <dgm:cxn modelId="{FA283062-FAF0-452C-916D-A907FA246C39}" type="presOf" srcId="{C3C837A1-B256-4A30-A41A-A2410BD6FF87}" destId="{85866092-A966-48F2-9E83-66E651995567}" srcOrd="1" destOrd="3" presId="urn:microsoft.com/office/officeart/2005/8/layout/cycle4"/>
    <dgm:cxn modelId="{0AA51963-A39D-4E3F-98E8-9A6BBE283A01}" type="presOf" srcId="{6E765112-745B-4B15-A139-CFE3609C6B3F}" destId="{3940E586-C1BF-4FD9-8CBA-03F024803E47}" srcOrd="0" destOrd="4" presId="urn:microsoft.com/office/officeart/2005/8/layout/cycle4"/>
    <dgm:cxn modelId="{69982F63-436A-4BC9-A950-E6D82E86C765}" srcId="{4E5A7319-C9CA-42A3-9000-6CA5B6D99BCE}" destId="{6E765112-745B-4B15-A139-CFE3609C6B3F}" srcOrd="4" destOrd="0" parTransId="{CEF21994-91CC-40BE-A2F7-50215AA60C16}" sibTransId="{CC4EB3FE-D475-47CB-BAF0-9189FE4FB3A5}"/>
    <dgm:cxn modelId="{FF609564-970D-4E76-8A9D-4B9DA94C4494}" type="presOf" srcId="{C06027D9-5998-4AE1-89E3-8D6B84EE7DCD}" destId="{66FCE9BE-26FA-4E8D-9DD7-9BD681A43FC7}" srcOrd="0" destOrd="3" presId="urn:microsoft.com/office/officeart/2005/8/layout/cycle4"/>
    <dgm:cxn modelId="{56E44565-1835-4EBE-8908-49456ED61A1E}" srcId="{66C7CEC4-F9CD-4837-94A9-0E1065890919}" destId="{6B62BEB8-18D5-4D9A-9137-4590B9A1346A}" srcOrd="4" destOrd="0" parTransId="{1A588396-82B5-4ED8-BE3B-71D8FFC45BC9}" sibTransId="{E10557ED-0D61-4E81-BBD5-D85E2867BBC4}"/>
    <dgm:cxn modelId="{8C5CC846-19F4-4EF5-8CA9-B48E2A674222}" type="presOf" srcId="{18984417-6ECC-41DD-A025-D920A91BF8CD}" destId="{02B2E3E9-175A-430E-8D8B-2938CBEE78A8}" srcOrd="0" destOrd="0" presId="urn:microsoft.com/office/officeart/2005/8/layout/cycle4"/>
    <dgm:cxn modelId="{4B58F548-3695-41B7-8E6A-C8C0F364C5D0}" srcId="{66C7CEC4-F9CD-4837-94A9-0E1065890919}" destId="{1BAFB527-433D-4742-8CB0-264BE8E22E1E}" srcOrd="12" destOrd="0" parTransId="{44045058-716A-4B6E-BF14-81522F5129E6}" sibTransId="{EF9087A0-A71E-4701-9208-D3A10D72948D}"/>
    <dgm:cxn modelId="{A803EE69-5885-405E-8695-7F32301A19B9}" type="presOf" srcId="{2050EBCD-7209-40C3-97DA-05383ADAFCB7}" destId="{74503132-D552-493F-B9ED-C44F4CD12FAA}" srcOrd="0" destOrd="2" presId="urn:microsoft.com/office/officeart/2005/8/layout/cycle4"/>
    <dgm:cxn modelId="{D2AB0B6B-5456-4F60-92C8-715EFF2123A1}" srcId="{18984417-6ECC-41DD-A025-D920A91BF8CD}" destId="{70F9A3E6-FACB-446D-BC72-8DFE5C11F07F}" srcOrd="0" destOrd="0" parTransId="{85AE1BAA-BFCA-44E1-8491-D3340C246426}" sibTransId="{62B22092-6239-46C9-8420-D2565476CD1E}"/>
    <dgm:cxn modelId="{3145CC6E-31BF-4ED9-B674-682C01A77760}" type="presOf" srcId="{6E70B2C3-0CDC-4028-A123-1667A52215C9}" destId="{3940E586-C1BF-4FD9-8CBA-03F024803E47}" srcOrd="0" destOrd="3" presId="urn:microsoft.com/office/officeart/2005/8/layout/cycle4"/>
    <dgm:cxn modelId="{0F2D6070-250F-4654-AB50-F0A66C275A63}" type="presOf" srcId="{6E765112-745B-4B15-A139-CFE3609C6B3F}" destId="{73C36A16-E082-4C0A-891E-0148414C57CB}" srcOrd="1" destOrd="4" presId="urn:microsoft.com/office/officeart/2005/8/layout/cycle4"/>
    <dgm:cxn modelId="{BE3BFB51-B70C-4FE2-81EB-EFEE46D2E675}" type="presOf" srcId="{DBD50208-0631-4C71-991F-5C8C7657E552}" destId="{66FCE9BE-26FA-4E8D-9DD7-9BD681A43FC7}" srcOrd="0" destOrd="0" presId="urn:microsoft.com/office/officeart/2005/8/layout/cycle4"/>
    <dgm:cxn modelId="{86534074-46F2-4C48-8428-55F44E573B35}" srcId="{2496F9F0-33B6-40E5-97D5-90912D78208C}" destId="{9671EADB-2A70-437E-B45E-CF3BBEA41983}" srcOrd="1" destOrd="0" parTransId="{52949B03-AB76-4B56-B241-D2245ACE14A1}" sibTransId="{D5276687-64EC-4409-9404-2D7FD577CDFA}"/>
    <dgm:cxn modelId="{C733CF57-9EBD-4F23-9A61-15C93BBEA9BA}" type="presOf" srcId="{1E586C8B-299D-4454-8625-25AFB736045F}" destId="{73C36A16-E082-4C0A-891E-0148414C57CB}" srcOrd="1" destOrd="1" presId="urn:microsoft.com/office/officeart/2005/8/layout/cycle4"/>
    <dgm:cxn modelId="{5D9C3979-DD00-406D-B648-23A8FFAECA43}" srcId="{97695E9E-AC18-4821-B100-F6E3583D219A}" destId="{DBD50208-0631-4C71-991F-5C8C7657E552}" srcOrd="0" destOrd="0" parTransId="{6FF8CF73-8867-429C-B6F8-49B309AE29B1}" sibTransId="{BB8B776F-8094-401C-BE36-C3474AA9B7F6}"/>
    <dgm:cxn modelId="{094C147A-6735-4817-8336-FD02F479AE51}" srcId="{4E5A7319-C9CA-42A3-9000-6CA5B6D99BCE}" destId="{B7FE46C8-4FC9-4307-ACDA-BC1D058A0F18}" srcOrd="0" destOrd="0" parTransId="{14E6CF7B-CD3B-44FC-89A8-3E11B5991D0D}" sibTransId="{BD7733E8-4A88-47EE-874A-D313120AB536}"/>
    <dgm:cxn modelId="{F0BDF687-7BB1-4CCE-80A8-8AB5F7016DC9}" srcId="{66C7CEC4-F9CD-4837-94A9-0E1065890919}" destId="{B3AAE383-4A68-4F9D-9826-027A37531F7E}" srcOrd="9" destOrd="0" parTransId="{315A9828-8042-49BE-B799-EA8C05CA1568}" sibTransId="{4BAEBE9C-900C-495B-BE72-88735C1603EC}"/>
    <dgm:cxn modelId="{331F1B88-578C-4A02-BF98-DFDAEF19B40F}" srcId="{2496F9F0-33B6-40E5-97D5-90912D78208C}" destId="{C3C837A1-B256-4A30-A41A-A2410BD6FF87}" srcOrd="3" destOrd="0" parTransId="{42EF4937-DD9E-4CD0-8FB5-C6B0E1E17558}" sibTransId="{7FBD7A08-8272-43BB-9C36-7B4B0F143DC5}"/>
    <dgm:cxn modelId="{1603EC88-1DF2-450B-A3AB-BFF673EBB32D}" type="presOf" srcId="{2050EBCD-7209-40C3-97DA-05383ADAFCB7}" destId="{85866092-A966-48F2-9E83-66E651995567}" srcOrd="1" destOrd="2" presId="urn:microsoft.com/office/officeart/2005/8/layout/cycle4"/>
    <dgm:cxn modelId="{5998BD89-A8AD-4C62-A1B2-87A5E40EE666}" type="presOf" srcId="{F2F27D73-8C6E-4C0A-8F50-AA5D961DF1A2}" destId="{74503132-D552-493F-B9ED-C44F4CD12FAA}" srcOrd="0" destOrd="4" presId="urn:microsoft.com/office/officeart/2005/8/layout/cycle4"/>
    <dgm:cxn modelId="{B67ADE8A-7C37-4019-9FD2-532DE311894F}" type="presOf" srcId="{87745874-96C7-4FA9-82F9-C1D2D5770E78}" destId="{0F275431-1D96-41B7-B424-0DDF5342652E}" srcOrd="1" destOrd="2" presId="urn:microsoft.com/office/officeart/2005/8/layout/cycle4"/>
    <dgm:cxn modelId="{72F15F8B-C8CC-4E4B-A8D7-7DC1A573EE6E}" srcId="{66C7CEC4-F9CD-4837-94A9-0E1065890919}" destId="{4E5A7319-C9CA-42A3-9000-6CA5B6D99BCE}" srcOrd="3" destOrd="0" parTransId="{6B42E679-83F2-4A5F-B8C0-80C658384872}" sibTransId="{49133AD2-02C6-49DB-A4B7-F8EDCB300417}"/>
    <dgm:cxn modelId="{5BFCA090-6B77-4D49-89D6-A331A7098EA1}" srcId="{66C7CEC4-F9CD-4837-94A9-0E1065890919}" destId="{18984417-6ECC-41DD-A025-D920A91BF8CD}" srcOrd="2" destOrd="0" parTransId="{5C304FAD-FC70-4B59-90D2-6C8A1C5F52E1}" sibTransId="{8DD2FAF2-635B-43C2-88C6-BDB47FFC9601}"/>
    <dgm:cxn modelId="{E6409C92-55B9-4D25-83AD-34873F3ED73F}" type="presOf" srcId="{B7FE46C8-4FC9-4307-ACDA-BC1D058A0F18}" destId="{3940E586-C1BF-4FD9-8CBA-03F024803E47}" srcOrd="0" destOrd="0" presId="urn:microsoft.com/office/officeart/2005/8/layout/cycle4"/>
    <dgm:cxn modelId="{0F803993-38A6-463D-BBA8-03F3AD5A0216}" type="presOf" srcId="{FB8CAB86-AFDA-4468-AFBC-398FB8A26E41}" destId="{66FCE9BE-26FA-4E8D-9DD7-9BD681A43FC7}" srcOrd="0" destOrd="1" presId="urn:microsoft.com/office/officeart/2005/8/layout/cycle4"/>
    <dgm:cxn modelId="{19A6A793-24A1-4118-B922-7546226F05B9}" srcId="{66C7CEC4-F9CD-4837-94A9-0E1065890919}" destId="{F9645A4F-DD09-4CF9-AF05-FF823ABCECB1}" srcOrd="14" destOrd="0" parTransId="{B1FEDE57-FD8E-4C12-B4EB-3EE0F9A71E14}" sibTransId="{D5F58923-6981-403C-92D7-BBAF7A29A76C}"/>
    <dgm:cxn modelId="{DF09AA94-5D0C-445C-8FB3-209775C9DEC9}" type="presOf" srcId="{6E70B2C3-0CDC-4028-A123-1667A52215C9}" destId="{73C36A16-E082-4C0A-891E-0148414C57CB}" srcOrd="1" destOrd="3" presId="urn:microsoft.com/office/officeart/2005/8/layout/cycle4"/>
    <dgm:cxn modelId="{E92E2E95-FF86-46B1-8D4F-94F35C5C03E3}" srcId="{4E5A7319-C9CA-42A3-9000-6CA5B6D99BCE}" destId="{1E586C8B-299D-4454-8625-25AFB736045F}" srcOrd="1" destOrd="0" parTransId="{EB3DE3BC-EB95-4562-9B2A-7A3C8205D004}" sibTransId="{A9C34F29-FF8B-4A96-824D-15536FABEFBF}"/>
    <dgm:cxn modelId="{D5D28498-0DE5-4AD1-AAC0-F6F3CFCCA382}" srcId="{18984417-6ECC-41DD-A025-D920A91BF8CD}" destId="{8D71C172-66ED-45BD-A561-69828C9E2604}" srcOrd="4" destOrd="0" parTransId="{CC959AF9-8944-4809-9BCD-D8F32C38A00A}" sibTransId="{2E8858E6-3DFA-4ED2-A1BD-646AB67E8C7D}"/>
    <dgm:cxn modelId="{32AAB39A-3309-43ED-AA84-D4CEC4442B2C}" type="presOf" srcId="{850F413F-27B4-4AC9-91BE-7B1AF2824A2E}" destId="{593ABA5F-3121-4388-A7B8-E4919B37088A}" srcOrd="0" destOrd="1" presId="urn:microsoft.com/office/officeart/2005/8/layout/cycle4"/>
    <dgm:cxn modelId="{FABA98A2-AD72-4F15-AFBD-9D7C3F7FC2EA}" type="presOf" srcId="{D5CD559F-EF75-4ECC-A4A2-9CD672026096}" destId="{74503132-D552-493F-B9ED-C44F4CD12FAA}" srcOrd="0" destOrd="0" presId="urn:microsoft.com/office/officeart/2005/8/layout/cycle4"/>
    <dgm:cxn modelId="{359D4BA6-53CF-48E8-A23A-12BB491DC6DE}" type="presOf" srcId="{70F9A3E6-FACB-446D-BC72-8DFE5C11F07F}" destId="{593ABA5F-3121-4388-A7B8-E4919B37088A}" srcOrd="0" destOrd="0" presId="urn:microsoft.com/office/officeart/2005/8/layout/cycle4"/>
    <dgm:cxn modelId="{FC80FEA6-7A4F-445D-94DB-1A4207B16AAB}" srcId="{66C7CEC4-F9CD-4837-94A9-0E1065890919}" destId="{B122B7FC-3940-418B-94CA-59680627AF31}" srcOrd="15" destOrd="0" parTransId="{BC46D555-4714-40DD-8DF4-0C9B379E3F3B}" sibTransId="{8EF77563-BEE8-4250-AFEF-E85052720AE3}"/>
    <dgm:cxn modelId="{546857B4-7072-446E-9B63-8D4634E76363}" type="presOf" srcId="{DBD50208-0631-4C71-991F-5C8C7657E552}" destId="{0F275431-1D96-41B7-B424-0DDF5342652E}" srcOrd="1" destOrd="0" presId="urn:microsoft.com/office/officeart/2005/8/layout/cycle4"/>
    <dgm:cxn modelId="{ED2D8BB4-E96C-4180-9A07-FEB516E8B63C}" srcId="{97695E9E-AC18-4821-B100-F6E3583D219A}" destId="{BC4BE22D-42D4-4858-B4C3-F2797B8E9711}" srcOrd="4" destOrd="0" parTransId="{B65DFD03-DBC8-4A3D-8CF1-194D2B4CF18E}" sibTransId="{0971BD6A-C66F-4F77-8AC8-B8F65B143D7D}"/>
    <dgm:cxn modelId="{4B4341B7-6453-4139-A973-163C45BF48AF}" type="presOf" srcId="{7E3E42CD-516B-4AE9-8CD4-F14DAB1AD2EE}" destId="{593ABA5F-3121-4388-A7B8-E4919B37088A}" srcOrd="0" destOrd="3" presId="urn:microsoft.com/office/officeart/2005/8/layout/cycle4"/>
    <dgm:cxn modelId="{000404B9-4B49-4006-9AFC-4DAB6FFCEF47}" type="presOf" srcId="{BC4BE22D-42D4-4858-B4C3-F2797B8E9711}" destId="{66FCE9BE-26FA-4E8D-9DD7-9BD681A43FC7}" srcOrd="0" destOrd="4" presId="urn:microsoft.com/office/officeart/2005/8/layout/cycle4"/>
    <dgm:cxn modelId="{2297DCBA-16AD-44D1-9BF0-633B13C4CA4B}" type="presOf" srcId="{2496F9F0-33B6-40E5-97D5-90912D78208C}" destId="{425CDD7A-D20D-4C5C-A210-C662862247A2}" srcOrd="0" destOrd="0" presId="urn:microsoft.com/office/officeart/2005/8/layout/cycle4"/>
    <dgm:cxn modelId="{EBD7DCBB-CE64-4B69-9776-B56B6D773089}" srcId="{2496F9F0-33B6-40E5-97D5-90912D78208C}" destId="{2050EBCD-7209-40C3-97DA-05383ADAFCB7}" srcOrd="2" destOrd="0" parTransId="{D1E6E600-DBAD-446A-B978-4847B3556DF1}" sibTransId="{37ACBD83-B494-4CA8-A456-7912B0ADD1EC}"/>
    <dgm:cxn modelId="{0E62A5BC-3E60-4E05-83E1-5046A8C90036}" srcId="{97695E9E-AC18-4821-B100-F6E3583D219A}" destId="{FB8CAB86-AFDA-4468-AFBC-398FB8A26E41}" srcOrd="1" destOrd="0" parTransId="{DFEB273E-C565-4011-92FD-4F88370C4D01}" sibTransId="{FE6F8E89-8F76-4D8F-B488-9210F019BA14}"/>
    <dgm:cxn modelId="{584BB3C3-EA47-4A3F-8CFC-938BE73BF0BC}" type="presOf" srcId="{0A84068F-958E-48A0-9E64-EF93E0545144}" destId="{73C36A16-E082-4C0A-891E-0148414C57CB}" srcOrd="1" destOrd="2" presId="urn:microsoft.com/office/officeart/2005/8/layout/cycle4"/>
    <dgm:cxn modelId="{DD79EEC3-BAE1-49EE-BE99-E674E5F36936}" type="presOf" srcId="{0A84068F-958E-48A0-9E64-EF93E0545144}" destId="{3940E586-C1BF-4FD9-8CBA-03F024803E47}" srcOrd="0" destOrd="2" presId="urn:microsoft.com/office/officeart/2005/8/layout/cycle4"/>
    <dgm:cxn modelId="{3C3A89C4-7594-4FB3-A4D3-653B7E285417}" srcId="{66C7CEC4-F9CD-4837-94A9-0E1065890919}" destId="{0429990C-838A-4193-9C7F-D17FA7695833}" srcOrd="5" destOrd="0" parTransId="{44E48042-8F9B-43FF-AFC0-6290746A1A43}" sibTransId="{C40BDB81-C3BA-4E8F-8389-8474AC8AAD27}"/>
    <dgm:cxn modelId="{E6FBCBC6-0A5A-4781-9CE8-5FC7007CF04F}" type="presOf" srcId="{4E5A7319-C9CA-42A3-9000-6CA5B6D99BCE}" destId="{390F706D-8789-4BB9-BE17-9B9CEB07E4ED}" srcOrd="0" destOrd="0" presId="urn:microsoft.com/office/officeart/2005/8/layout/cycle4"/>
    <dgm:cxn modelId="{FC0957C9-3858-42A5-9083-DE46FF5BEAC9}" type="presOf" srcId="{9671EADB-2A70-437E-B45E-CF3BBEA41983}" destId="{85866092-A966-48F2-9E83-66E651995567}" srcOrd="1" destOrd="1" presId="urn:microsoft.com/office/officeart/2005/8/layout/cycle4"/>
    <dgm:cxn modelId="{419B7FCA-5F23-4FCD-9A4C-D144E72E744F}" srcId="{66C7CEC4-F9CD-4837-94A9-0E1065890919}" destId="{792E48CB-775D-44FD-934E-7144D58BE6F9}" srcOrd="8" destOrd="0" parTransId="{724E4EAF-2024-426D-BD20-63797F098529}" sibTransId="{B27660DE-4F12-489B-992F-0323F278ECD3}"/>
    <dgm:cxn modelId="{8B4829CF-0F86-4097-999E-040752152D5D}" srcId="{66C7CEC4-F9CD-4837-94A9-0E1065890919}" destId="{71FD1F95-E5CB-4E7A-BB3A-FD00D8D65979}" srcOrd="7" destOrd="0" parTransId="{BD8B1434-BEC7-4CD7-87AA-5EFD1BAA7DD8}" sibTransId="{462B23ED-638B-4611-997C-8777D408B4EF}"/>
    <dgm:cxn modelId="{93E53FD5-9EDD-4FAD-B3F8-E2D578F7A2BB}" srcId="{66C7CEC4-F9CD-4837-94A9-0E1065890919}" destId="{F0C84E9F-FE04-4261-9276-5ACCE1F600D9}" srcOrd="11" destOrd="0" parTransId="{406B22DF-C248-43B3-9C18-616A3212EB49}" sibTransId="{9D1F94DF-4CB6-4B25-8DBE-3A49C4FA65E1}"/>
    <dgm:cxn modelId="{728E57D6-65A0-4465-91B9-2B7C8B612918}" srcId="{18984417-6ECC-41DD-A025-D920A91BF8CD}" destId="{850F413F-27B4-4AC9-91BE-7B1AF2824A2E}" srcOrd="1" destOrd="0" parTransId="{37C27F62-A7C2-45F6-8086-BDC1D74FF81B}" sibTransId="{072CD575-D90B-458A-A40D-FA987B0706C0}"/>
    <dgm:cxn modelId="{7507E5D8-6333-40DD-BB55-8B4ABEFEDD6A}" type="presOf" srcId="{73120070-0A5F-42FA-9752-CCEE4A6ABB72}" destId="{19F07847-6EE7-4FC7-83D5-8677B0EA2407}" srcOrd="1" destOrd="2" presId="urn:microsoft.com/office/officeart/2005/8/layout/cycle4"/>
    <dgm:cxn modelId="{8436E2D9-C8C1-4CC4-882A-C70D3B2C8F73}" srcId="{4E5A7319-C9CA-42A3-9000-6CA5B6D99BCE}" destId="{0A84068F-958E-48A0-9E64-EF93E0545144}" srcOrd="2" destOrd="0" parTransId="{1C060A7B-B2CA-47E6-BC33-B25EC02F10E5}" sibTransId="{303A3FC0-4ABE-43F9-9A3D-591D2F4168AC}"/>
    <dgm:cxn modelId="{B1AF21DA-1F1D-402A-9520-30FB9FF8DC3E}" type="presOf" srcId="{C3C837A1-B256-4A30-A41A-A2410BD6FF87}" destId="{74503132-D552-493F-B9ED-C44F4CD12FAA}" srcOrd="0" destOrd="3" presId="urn:microsoft.com/office/officeart/2005/8/layout/cycle4"/>
    <dgm:cxn modelId="{ACFBF0DE-E556-4871-8E92-536BE5A2AA8E}" srcId="{66C7CEC4-F9CD-4837-94A9-0E1065890919}" destId="{97695E9E-AC18-4821-B100-F6E3583D219A}" srcOrd="1" destOrd="0" parTransId="{F04B962C-F295-49D5-8020-0FFB9DFFA75F}" sibTransId="{5E6DB451-4CD8-48D9-9747-48752F7DB11B}"/>
    <dgm:cxn modelId="{F1FDF9DE-D162-4F95-9A1A-AF824FD1B64F}" srcId="{97695E9E-AC18-4821-B100-F6E3583D219A}" destId="{5A45EE65-351D-401D-BD8B-2C8F4DE33951}" srcOrd="5" destOrd="0" parTransId="{12D51664-1E0D-44F5-B42F-B2FEEEEFC03F}" sibTransId="{AAE25B14-9581-4C23-A16D-BD031106E8D6}"/>
    <dgm:cxn modelId="{51C5F6E1-2264-4EEF-A361-9D0C2F1C10EB}" srcId="{66C7CEC4-F9CD-4837-94A9-0E1065890919}" destId="{8FC1EEC8-E823-4C23-9D8E-F7912E460433}" srcOrd="13" destOrd="0" parTransId="{62318317-6617-48CE-B52E-AE85A73010BF}" sibTransId="{58B81712-1AA1-4269-89A4-9BD932613EC4}"/>
    <dgm:cxn modelId="{23BDBBE3-6798-4A11-816B-1865A1E18234}" srcId="{18984417-6ECC-41DD-A025-D920A91BF8CD}" destId="{73120070-0A5F-42FA-9752-CCEE4A6ABB72}" srcOrd="2" destOrd="0" parTransId="{9BF7D70D-CFBF-4F54-AD10-EEC2EB431ADD}" sibTransId="{2829C00F-50DD-441D-A19B-C573A65098DC}"/>
    <dgm:cxn modelId="{B6D69DE5-1969-48A2-8BF2-676894AEDDDE}" type="presOf" srcId="{1E586C8B-299D-4454-8625-25AFB736045F}" destId="{3940E586-C1BF-4FD9-8CBA-03F024803E47}" srcOrd="0" destOrd="1" presId="urn:microsoft.com/office/officeart/2005/8/layout/cycle4"/>
    <dgm:cxn modelId="{ED15DBE7-7A66-4E2A-99F1-CEF9BE11D5B3}" srcId="{2496F9F0-33B6-40E5-97D5-90912D78208C}" destId="{D5CD559F-EF75-4ECC-A4A2-9CD672026096}" srcOrd="0" destOrd="0" parTransId="{6177E346-9887-45DA-9127-4907FAD74FBD}" sibTransId="{6902B25F-1E52-496D-AADF-704C122F888E}"/>
    <dgm:cxn modelId="{4583C0EA-C578-4939-A421-CCFDAD801925}" type="presOf" srcId="{73120070-0A5F-42FA-9752-CCEE4A6ABB72}" destId="{593ABA5F-3121-4388-A7B8-E4919B37088A}" srcOrd="0" destOrd="2" presId="urn:microsoft.com/office/officeart/2005/8/layout/cycle4"/>
    <dgm:cxn modelId="{AC8E7BEC-DC24-454A-9534-20FB762736F9}" type="presOf" srcId="{C06027D9-5998-4AE1-89E3-8D6B84EE7DCD}" destId="{0F275431-1D96-41B7-B424-0DDF5342652E}" srcOrd="1" destOrd="3" presId="urn:microsoft.com/office/officeart/2005/8/layout/cycle4"/>
    <dgm:cxn modelId="{F52CC2EC-6361-4AB2-8A9F-A66037EF3E03}" srcId="{66C7CEC4-F9CD-4837-94A9-0E1065890919}" destId="{53A3935B-EDDD-4E7F-BC5C-9C7780F46FED}" srcOrd="10" destOrd="0" parTransId="{53B6F662-BDBF-4753-89E6-94EA9D245E18}" sibTransId="{CAB4CDAA-5F3C-46E7-AEAD-104F0DAFA9E9}"/>
    <dgm:cxn modelId="{15824EF4-3CAA-48DF-9E66-D9BEA1B20EBB}" type="presOf" srcId="{8D71C172-66ED-45BD-A561-69828C9E2604}" destId="{593ABA5F-3121-4388-A7B8-E4919B37088A}" srcOrd="0" destOrd="4" presId="urn:microsoft.com/office/officeart/2005/8/layout/cycle4"/>
    <dgm:cxn modelId="{E9E6BBFF-D6CC-4850-808F-07413C2B7721}" type="presOf" srcId="{87745874-96C7-4FA9-82F9-C1D2D5770E78}" destId="{66FCE9BE-26FA-4E8D-9DD7-9BD681A43FC7}" srcOrd="0" destOrd="2" presId="urn:microsoft.com/office/officeart/2005/8/layout/cycle4"/>
    <dgm:cxn modelId="{81D93DF4-6980-4973-8978-78A6ED113B8E}" type="presParOf" srcId="{098D3F18-01D3-4BC2-8FA1-13154A0CBE8E}" destId="{3DEB2DAE-F489-4F7E-BB33-098CCA218D4E}" srcOrd="0" destOrd="0" presId="urn:microsoft.com/office/officeart/2005/8/layout/cycle4"/>
    <dgm:cxn modelId="{D008DFD2-1305-452E-905A-F559B722D356}" type="presParOf" srcId="{3DEB2DAE-F489-4F7E-BB33-098CCA218D4E}" destId="{2F588E4D-B6EB-4091-90FC-F14CE1BA1898}" srcOrd="0" destOrd="0" presId="urn:microsoft.com/office/officeart/2005/8/layout/cycle4"/>
    <dgm:cxn modelId="{A39748F7-416F-4164-92CB-1EB55E577E54}" type="presParOf" srcId="{2F588E4D-B6EB-4091-90FC-F14CE1BA1898}" destId="{74503132-D552-493F-B9ED-C44F4CD12FAA}" srcOrd="0" destOrd="0" presId="urn:microsoft.com/office/officeart/2005/8/layout/cycle4"/>
    <dgm:cxn modelId="{F0DC3A80-5BF0-4024-9D00-6A286869E6EC}" type="presParOf" srcId="{2F588E4D-B6EB-4091-90FC-F14CE1BA1898}" destId="{85866092-A966-48F2-9E83-66E651995567}" srcOrd="1" destOrd="0" presId="urn:microsoft.com/office/officeart/2005/8/layout/cycle4"/>
    <dgm:cxn modelId="{82E4B890-1873-4FCE-92A7-A31F7861F5CA}" type="presParOf" srcId="{3DEB2DAE-F489-4F7E-BB33-098CCA218D4E}" destId="{D620A620-891F-461A-A50E-796A59B64651}" srcOrd="1" destOrd="0" presId="urn:microsoft.com/office/officeart/2005/8/layout/cycle4"/>
    <dgm:cxn modelId="{925671A1-3A5D-445B-839F-13BA396216C8}" type="presParOf" srcId="{D620A620-891F-461A-A50E-796A59B64651}" destId="{66FCE9BE-26FA-4E8D-9DD7-9BD681A43FC7}" srcOrd="0" destOrd="0" presId="urn:microsoft.com/office/officeart/2005/8/layout/cycle4"/>
    <dgm:cxn modelId="{5217FED7-EFA3-441D-9AF3-D7D0FA8DAEEF}" type="presParOf" srcId="{D620A620-891F-461A-A50E-796A59B64651}" destId="{0F275431-1D96-41B7-B424-0DDF5342652E}" srcOrd="1" destOrd="0" presId="urn:microsoft.com/office/officeart/2005/8/layout/cycle4"/>
    <dgm:cxn modelId="{5C21FFF4-F3D4-4EDE-9600-55C97C92DBEE}" type="presParOf" srcId="{3DEB2DAE-F489-4F7E-BB33-098CCA218D4E}" destId="{6626EC41-332E-4531-9FF5-85E1E58ACFAC}" srcOrd="2" destOrd="0" presId="urn:microsoft.com/office/officeart/2005/8/layout/cycle4"/>
    <dgm:cxn modelId="{D0DCA0CE-15BD-4394-8E19-D8A930F3B76B}" type="presParOf" srcId="{6626EC41-332E-4531-9FF5-85E1E58ACFAC}" destId="{593ABA5F-3121-4388-A7B8-E4919B37088A}" srcOrd="0" destOrd="0" presId="urn:microsoft.com/office/officeart/2005/8/layout/cycle4"/>
    <dgm:cxn modelId="{07035EDC-5E34-449A-9D93-7DD9E9A61D23}" type="presParOf" srcId="{6626EC41-332E-4531-9FF5-85E1E58ACFAC}" destId="{19F07847-6EE7-4FC7-83D5-8677B0EA2407}" srcOrd="1" destOrd="0" presId="urn:microsoft.com/office/officeart/2005/8/layout/cycle4"/>
    <dgm:cxn modelId="{41BF7999-C38F-4E5E-971C-C9493625FEBD}" type="presParOf" srcId="{3DEB2DAE-F489-4F7E-BB33-098CCA218D4E}" destId="{1005C2FE-19DD-4FD4-B89D-EE736B982779}" srcOrd="3" destOrd="0" presId="urn:microsoft.com/office/officeart/2005/8/layout/cycle4"/>
    <dgm:cxn modelId="{77455CDB-3C33-443A-9657-1941072EEBBD}" type="presParOf" srcId="{1005C2FE-19DD-4FD4-B89D-EE736B982779}" destId="{3940E586-C1BF-4FD9-8CBA-03F024803E47}" srcOrd="0" destOrd="0" presId="urn:microsoft.com/office/officeart/2005/8/layout/cycle4"/>
    <dgm:cxn modelId="{172E1037-7A27-423B-8FBC-EF2E26C2670B}" type="presParOf" srcId="{1005C2FE-19DD-4FD4-B89D-EE736B982779}" destId="{73C36A16-E082-4C0A-891E-0148414C57CB}" srcOrd="1" destOrd="0" presId="urn:microsoft.com/office/officeart/2005/8/layout/cycle4"/>
    <dgm:cxn modelId="{C8DE53AE-C814-4F46-84D8-549ECA731474}" type="presParOf" srcId="{3DEB2DAE-F489-4F7E-BB33-098CCA218D4E}" destId="{00B8D34D-23C5-4DAD-8145-D4785A1F85C1}" srcOrd="4" destOrd="0" presId="urn:microsoft.com/office/officeart/2005/8/layout/cycle4"/>
    <dgm:cxn modelId="{17B7FF43-E189-4A55-AF9B-65C5DA3A43DE}" type="presParOf" srcId="{098D3F18-01D3-4BC2-8FA1-13154A0CBE8E}" destId="{3FF59941-D9EC-4A80-8E06-4E6916869366}" srcOrd="1" destOrd="0" presId="urn:microsoft.com/office/officeart/2005/8/layout/cycle4"/>
    <dgm:cxn modelId="{0ED9EF0B-CE15-4DFB-BC9D-C82AC997594B}" type="presParOf" srcId="{3FF59941-D9EC-4A80-8E06-4E6916869366}" destId="{425CDD7A-D20D-4C5C-A210-C662862247A2}" srcOrd="0" destOrd="0" presId="urn:microsoft.com/office/officeart/2005/8/layout/cycle4"/>
    <dgm:cxn modelId="{28698AF3-B5F6-400A-80AC-58A62F030E4E}" type="presParOf" srcId="{3FF59941-D9EC-4A80-8E06-4E6916869366}" destId="{F53CE546-F16B-4DF0-B757-963E32EBAE97}" srcOrd="1" destOrd="0" presId="urn:microsoft.com/office/officeart/2005/8/layout/cycle4"/>
    <dgm:cxn modelId="{F8F47C4A-A3FA-445C-8096-C8E685C5CEDC}" type="presParOf" srcId="{3FF59941-D9EC-4A80-8E06-4E6916869366}" destId="{02B2E3E9-175A-430E-8D8B-2938CBEE78A8}" srcOrd="2" destOrd="0" presId="urn:microsoft.com/office/officeart/2005/8/layout/cycle4"/>
    <dgm:cxn modelId="{B15FE610-6B8B-47B0-BF6F-3AFA29EC2220}" type="presParOf" srcId="{3FF59941-D9EC-4A80-8E06-4E6916869366}" destId="{390F706D-8789-4BB9-BE17-9B9CEB07E4ED}" srcOrd="3" destOrd="0" presId="urn:microsoft.com/office/officeart/2005/8/layout/cycle4"/>
    <dgm:cxn modelId="{662314D9-1A83-41E2-86BA-6ABB6E4E275F}" type="presParOf" srcId="{3FF59941-D9EC-4A80-8E06-4E6916869366}" destId="{9F6B6799-A9E0-447C-9E90-F53A9673598B}" srcOrd="4" destOrd="0" presId="urn:microsoft.com/office/officeart/2005/8/layout/cycle4"/>
    <dgm:cxn modelId="{F631F475-1A79-49D5-8F34-97CBB4D9D580}" type="presParOf" srcId="{098D3F18-01D3-4BC2-8FA1-13154A0CBE8E}" destId="{1D6EECA7-C6C9-4748-A993-BC31CC512546}" srcOrd="2" destOrd="0" presId="urn:microsoft.com/office/officeart/2005/8/layout/cycle4"/>
    <dgm:cxn modelId="{63AB2CF2-35B2-4793-B2D4-887146A41AF1}" type="presParOf" srcId="{098D3F18-01D3-4BC2-8FA1-13154A0CBE8E}" destId="{72F859E5-11CF-407D-BB31-6145572CFB6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9D334-9CB9-4350-9F40-1B258BD27A62}">
      <dsp:nvSpPr>
        <dsp:cNvPr id="0" name=""/>
        <dsp:cNvSpPr/>
      </dsp:nvSpPr>
      <dsp:spPr>
        <a:xfrm>
          <a:off x="0" y="0"/>
          <a:ext cx="1831138" cy="3650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？</a:t>
          </a:r>
        </a:p>
      </dsp:txBody>
      <dsp:txXfrm>
        <a:off x="0" y="0"/>
        <a:ext cx="1831138" cy="1095056"/>
      </dsp:txXfrm>
    </dsp:sp>
    <dsp:sp modelId="{C79DBA6E-86F3-41BD-B864-DAE73D91B2E9}">
      <dsp:nvSpPr>
        <dsp:cNvPr id="0" name=""/>
        <dsp:cNvSpPr/>
      </dsp:nvSpPr>
      <dsp:spPr>
        <a:xfrm>
          <a:off x="183818" y="1096125"/>
          <a:ext cx="1464911" cy="11005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？</a:t>
          </a:r>
        </a:p>
      </dsp:txBody>
      <dsp:txXfrm>
        <a:off x="216053" y="1128360"/>
        <a:ext cx="1400441" cy="1036111"/>
      </dsp:txXfrm>
    </dsp:sp>
    <dsp:sp modelId="{736AA250-A15E-4832-BC63-F5DE1FDC973B}">
      <dsp:nvSpPr>
        <dsp:cNvPr id="0" name=""/>
        <dsp:cNvSpPr/>
      </dsp:nvSpPr>
      <dsp:spPr>
        <a:xfrm>
          <a:off x="183818" y="2366027"/>
          <a:ext cx="1464911" cy="11005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？</a:t>
          </a:r>
        </a:p>
      </dsp:txBody>
      <dsp:txXfrm>
        <a:off x="216053" y="2398262"/>
        <a:ext cx="1400441" cy="1036111"/>
      </dsp:txXfrm>
    </dsp:sp>
    <dsp:sp modelId="{2392C3D4-074D-4358-A88F-438F3055B1AD}">
      <dsp:nvSpPr>
        <dsp:cNvPr id="0" name=""/>
        <dsp:cNvSpPr/>
      </dsp:nvSpPr>
      <dsp:spPr>
        <a:xfrm>
          <a:off x="1969178" y="0"/>
          <a:ext cx="1831138" cy="3650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全面为上</a:t>
          </a:r>
        </a:p>
      </dsp:txBody>
      <dsp:txXfrm>
        <a:off x="1969178" y="0"/>
        <a:ext cx="1831138" cy="1095056"/>
      </dsp:txXfrm>
    </dsp:sp>
    <dsp:sp modelId="{59C7FF93-209E-4BFD-BA0A-BB5C2FC82587}">
      <dsp:nvSpPr>
        <dsp:cNvPr id="0" name=""/>
        <dsp:cNvSpPr/>
      </dsp:nvSpPr>
      <dsp:spPr>
        <a:xfrm>
          <a:off x="2152292" y="1096125"/>
          <a:ext cx="1464911" cy="11005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>
              <a:solidFill>
                <a:srgbClr val="FF3300"/>
              </a:solidFill>
            </a:rPr>
            <a:t>UTOPIA X</a:t>
          </a:r>
          <a:r>
            <a:rPr lang="zh-CN" altLang="en-US" sz="2900" kern="1200" dirty="0">
              <a:solidFill>
                <a:srgbClr val="FF3300"/>
              </a:solidFill>
            </a:rPr>
            <a:t>系列</a:t>
          </a:r>
        </a:p>
      </dsp:txBody>
      <dsp:txXfrm>
        <a:off x="2184527" y="1128360"/>
        <a:ext cx="1400441" cy="1036111"/>
      </dsp:txXfrm>
    </dsp:sp>
    <dsp:sp modelId="{6319C0C4-15D0-4BC2-B7B3-F446A5A43B37}">
      <dsp:nvSpPr>
        <dsp:cNvPr id="0" name=""/>
        <dsp:cNvSpPr/>
      </dsp:nvSpPr>
      <dsp:spPr>
        <a:xfrm>
          <a:off x="2152292" y="2366027"/>
          <a:ext cx="1464911" cy="11005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mono C</a:t>
          </a:r>
          <a:r>
            <a:rPr lang="zh-CN" altLang="en-US" sz="2900" kern="1200" dirty="0"/>
            <a:t>系列</a:t>
          </a:r>
        </a:p>
      </dsp:txBody>
      <dsp:txXfrm>
        <a:off x="2184527" y="2398262"/>
        <a:ext cx="1400441" cy="1036111"/>
      </dsp:txXfrm>
    </dsp:sp>
    <dsp:sp modelId="{8F9A9087-1E37-4AE6-99C9-09DE4FA4A34B}">
      <dsp:nvSpPr>
        <dsp:cNvPr id="0" name=""/>
        <dsp:cNvSpPr/>
      </dsp:nvSpPr>
      <dsp:spPr>
        <a:xfrm>
          <a:off x="3938357" y="0"/>
          <a:ext cx="1831138" cy="3650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颜值出色</a:t>
          </a:r>
        </a:p>
      </dsp:txBody>
      <dsp:txXfrm>
        <a:off x="3938357" y="0"/>
        <a:ext cx="1831138" cy="1095056"/>
      </dsp:txXfrm>
    </dsp:sp>
    <dsp:sp modelId="{D0AE5325-6A17-4486-A98B-942EE0887DC4}">
      <dsp:nvSpPr>
        <dsp:cNvPr id="0" name=""/>
        <dsp:cNvSpPr/>
      </dsp:nvSpPr>
      <dsp:spPr>
        <a:xfrm>
          <a:off x="4120766" y="1096125"/>
          <a:ext cx="1464911" cy="11005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？</a:t>
          </a:r>
        </a:p>
      </dsp:txBody>
      <dsp:txXfrm>
        <a:off x="4153001" y="1128360"/>
        <a:ext cx="1400441" cy="1036111"/>
      </dsp:txXfrm>
    </dsp:sp>
    <dsp:sp modelId="{E74B8C52-7C21-42FC-93A0-AEEA91754F50}">
      <dsp:nvSpPr>
        <dsp:cNvPr id="0" name=""/>
        <dsp:cNvSpPr/>
      </dsp:nvSpPr>
      <dsp:spPr>
        <a:xfrm>
          <a:off x="4120766" y="2366027"/>
          <a:ext cx="1464911" cy="11005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mono A</a:t>
          </a:r>
          <a:r>
            <a:rPr lang="zh-CN" altLang="en-US" sz="2900" kern="1200" dirty="0"/>
            <a:t>系列</a:t>
          </a:r>
        </a:p>
      </dsp:txBody>
      <dsp:txXfrm>
        <a:off x="4153001" y="2398262"/>
        <a:ext cx="1400441" cy="1036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FE138-FA6E-4630-A17F-D84F3289ED80}">
      <dsp:nvSpPr>
        <dsp:cNvPr id="0" name=""/>
        <dsp:cNvSpPr/>
      </dsp:nvSpPr>
      <dsp:spPr>
        <a:xfrm>
          <a:off x="0" y="0"/>
          <a:ext cx="10781730" cy="2002126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7B2B3-7D83-42E5-A5A6-676132E5BE88}">
      <dsp:nvSpPr>
        <dsp:cNvPr id="0" name=""/>
        <dsp:cNvSpPr/>
      </dsp:nvSpPr>
      <dsp:spPr>
        <a:xfrm>
          <a:off x="324689" y="266950"/>
          <a:ext cx="1558823" cy="1468226"/>
        </a:xfrm>
        <a:prstGeom prst="roundRect">
          <a:avLst>
            <a:gd name="adj" fmla="val 1000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7B239-D4F5-4EAE-92EA-200DB3D08DF0}">
      <dsp:nvSpPr>
        <dsp:cNvPr id="0" name=""/>
        <dsp:cNvSpPr/>
      </dsp:nvSpPr>
      <dsp:spPr>
        <a:xfrm rot="10800000">
          <a:off x="324689" y="2002126"/>
          <a:ext cx="1558823" cy="24470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480Hz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屏幕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采样率</a:t>
          </a:r>
        </a:p>
      </dsp:txBody>
      <dsp:txXfrm rot="10800000">
        <a:off x="372628" y="2002126"/>
        <a:ext cx="1462945" cy="2399104"/>
      </dsp:txXfrm>
    </dsp:sp>
    <dsp:sp modelId="{2F06A5F0-EBF5-4DAB-8363-4A34CCE33E83}">
      <dsp:nvSpPr>
        <dsp:cNvPr id="0" name=""/>
        <dsp:cNvSpPr/>
      </dsp:nvSpPr>
      <dsp:spPr>
        <a:xfrm>
          <a:off x="2039394" y="266950"/>
          <a:ext cx="1558823" cy="1468226"/>
        </a:xfrm>
        <a:prstGeom prst="roundRect">
          <a:avLst>
            <a:gd name="adj" fmla="val 1000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DFDC6-0E1A-498B-BE40-53D1B23B7934}">
      <dsp:nvSpPr>
        <dsp:cNvPr id="0" name=""/>
        <dsp:cNvSpPr/>
      </dsp:nvSpPr>
      <dsp:spPr>
        <a:xfrm rot="10800000">
          <a:off x="2039394" y="2002126"/>
          <a:ext cx="1558823" cy="24470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1600nit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最高亮度</a:t>
          </a:r>
        </a:p>
      </dsp:txBody>
      <dsp:txXfrm rot="10800000">
        <a:off x="2087333" y="2002126"/>
        <a:ext cx="1462945" cy="2399104"/>
      </dsp:txXfrm>
    </dsp:sp>
    <dsp:sp modelId="{B77C8942-1947-4ECA-A0EC-039ECF9390F4}">
      <dsp:nvSpPr>
        <dsp:cNvPr id="0" name=""/>
        <dsp:cNvSpPr/>
      </dsp:nvSpPr>
      <dsp:spPr>
        <a:xfrm>
          <a:off x="3754100" y="266950"/>
          <a:ext cx="1558823" cy="1468226"/>
        </a:xfrm>
        <a:prstGeom prst="roundRect">
          <a:avLst>
            <a:gd name="adj" fmla="val 1000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AA4A8-5FF5-44A1-A65F-D19FD8ACC5ED}">
      <dsp:nvSpPr>
        <dsp:cNvPr id="0" name=""/>
        <dsp:cNvSpPr/>
      </dsp:nvSpPr>
      <dsp:spPr>
        <a:xfrm rot="10800000">
          <a:off x="3754100" y="2002126"/>
          <a:ext cx="1558823" cy="24470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5000000:1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对比度</a:t>
          </a:r>
        </a:p>
      </dsp:txBody>
      <dsp:txXfrm rot="10800000">
        <a:off x="3802039" y="2002126"/>
        <a:ext cx="1462945" cy="2399104"/>
      </dsp:txXfrm>
    </dsp:sp>
    <dsp:sp modelId="{5AD3F3E4-39A1-432F-85C6-5D5DFE386045}">
      <dsp:nvSpPr>
        <dsp:cNvPr id="0" name=""/>
        <dsp:cNvSpPr/>
      </dsp:nvSpPr>
      <dsp:spPr>
        <a:xfrm>
          <a:off x="5468806" y="266950"/>
          <a:ext cx="1558823" cy="1468226"/>
        </a:xfrm>
        <a:prstGeom prst="roundRect">
          <a:avLst>
            <a:gd name="adj" fmla="val 1000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8BAA3-5091-4920-960E-2E4D042FB436}">
      <dsp:nvSpPr>
        <dsp:cNvPr id="0" name=""/>
        <dsp:cNvSpPr/>
      </dsp:nvSpPr>
      <dsp:spPr>
        <a:xfrm rot="10800000">
          <a:off x="5468806" y="2002126"/>
          <a:ext cx="1558823" cy="24470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MEMC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HDR10+</a:t>
          </a:r>
        </a:p>
      </dsp:txBody>
      <dsp:txXfrm rot="10800000">
        <a:off x="5516745" y="2002126"/>
        <a:ext cx="1462945" cy="2399104"/>
      </dsp:txXfrm>
    </dsp:sp>
    <dsp:sp modelId="{A2F12E1D-88A9-42C6-BC89-60FACAEB321A}">
      <dsp:nvSpPr>
        <dsp:cNvPr id="0" name=""/>
        <dsp:cNvSpPr/>
      </dsp:nvSpPr>
      <dsp:spPr>
        <a:xfrm>
          <a:off x="7183512" y="266950"/>
          <a:ext cx="1558823" cy="1468226"/>
        </a:xfrm>
        <a:prstGeom prst="roundRect">
          <a:avLst>
            <a:gd name="adj" fmla="val 1000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4BFF6-B211-4C59-8DD8-C5E98AF12BA3}">
      <dsp:nvSpPr>
        <dsp:cNvPr id="0" name=""/>
        <dsp:cNvSpPr/>
      </dsp:nvSpPr>
      <dsp:spPr>
        <a:xfrm rot="10800000">
          <a:off x="7183512" y="2002126"/>
          <a:ext cx="1558823" cy="24470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新一代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超声波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指纹识别</a:t>
          </a:r>
          <a:endParaRPr lang="en-US" altLang="zh-CN" sz="2000" kern="1200" dirty="0"/>
        </a:p>
      </dsp:txBody>
      <dsp:txXfrm rot="10800000">
        <a:off x="7231451" y="2002126"/>
        <a:ext cx="1462945" cy="2399104"/>
      </dsp:txXfrm>
    </dsp:sp>
    <dsp:sp modelId="{A97BD132-6EB9-4CC0-A243-A971BB8A1E5E}">
      <dsp:nvSpPr>
        <dsp:cNvPr id="0" name=""/>
        <dsp:cNvSpPr/>
      </dsp:nvSpPr>
      <dsp:spPr>
        <a:xfrm>
          <a:off x="8898218" y="266950"/>
          <a:ext cx="1558823" cy="1468226"/>
        </a:xfrm>
        <a:prstGeom prst="roundRect">
          <a:avLst>
            <a:gd name="adj" fmla="val 1000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45359-49BE-4BF0-A3C8-1BF55DC964C4}">
      <dsp:nvSpPr>
        <dsp:cNvPr id="0" name=""/>
        <dsp:cNvSpPr/>
      </dsp:nvSpPr>
      <dsp:spPr>
        <a:xfrm rot="10800000">
          <a:off x="8898218" y="2002126"/>
          <a:ext cx="1558823" cy="24470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特殊</a:t>
          </a:r>
          <a:endParaRPr lang="en-US" altLang="zh-CN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亲肤材质</a:t>
          </a:r>
          <a:endParaRPr lang="en-US" altLang="zh-CN" sz="2000" kern="1200" dirty="0"/>
        </a:p>
      </dsp:txBody>
      <dsp:txXfrm rot="10800000">
        <a:off x="8946157" y="2002126"/>
        <a:ext cx="1462945" cy="2399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BA5F-3121-4388-A7B8-E4919B37088A}">
      <dsp:nvSpPr>
        <dsp:cNvPr id="0" name=""/>
        <dsp:cNvSpPr/>
      </dsp:nvSpPr>
      <dsp:spPr>
        <a:xfrm>
          <a:off x="6370286" y="3991271"/>
          <a:ext cx="5234339" cy="1878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hardEdge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0" rIns="60960" bIns="2052000" numCol="1" spcCol="1270" anchor="t" anchorCtr="0">
          <a:noAutofit/>
        </a:bodyPr>
        <a:lstStyle/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红外遥控 全功能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NFC3.0</a:t>
          </a:r>
          <a:endParaRPr lang="zh-CN" altLang="en-US" sz="1600" kern="12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AGK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对称式超线性双扬声器</a:t>
          </a:r>
        </a:p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SHAKENGINE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双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X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轴线性马达</a:t>
          </a:r>
        </a:p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2+1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免卡针卡槽 支持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1T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外部扩展</a:t>
          </a:r>
        </a:p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全系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18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个月全渠道质保 售后无忧</a:t>
          </a:r>
        </a:p>
      </dsp:txBody>
      <dsp:txXfrm>
        <a:off x="7981847" y="4502091"/>
        <a:ext cx="3581519" cy="1326166"/>
      </dsp:txXfrm>
    </dsp:sp>
    <dsp:sp modelId="{3940E586-C1BF-4FD9-8CBA-03F024803E47}">
      <dsp:nvSpPr>
        <dsp:cNvPr id="0" name=""/>
        <dsp:cNvSpPr/>
      </dsp:nvSpPr>
      <dsp:spPr>
        <a:xfrm>
          <a:off x="0" y="3991271"/>
          <a:ext cx="5196297" cy="1878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hardEdge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0" rIns="60960" bIns="2052000" numCol="1" spcCol="1270" anchor="t" anchorCtr="0">
          <a:noAutofit/>
        </a:bodyPr>
        <a:lstStyle/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激光对焦 双色温闪光灯</a:t>
          </a:r>
        </a:p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5000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万像素旗舰主摄</a:t>
          </a:r>
        </a:p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「决眦」自研超广角算法</a:t>
          </a:r>
          <a:r>
            <a:rPr lang="en-US" altLang="zh-CN" sz="14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1/2</a:t>
          </a:r>
          <a:endParaRPr lang="zh-CN" altLang="en-US" sz="1400" kern="12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QPD</a:t>
          </a:r>
          <a:r>
            <a:rPr lang="en-US" altLang="zh-CN" sz="12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3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/PDAF</a:t>
          </a:r>
          <a:r>
            <a:rPr lang="en-US" altLang="zh-CN" sz="12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1/2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自动对焦</a:t>
          </a:r>
        </a:p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0.6~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最高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50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倍</a:t>
          </a:r>
          <a:r>
            <a:rPr lang="en-US" altLang="zh-CN" sz="12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3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/120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倍</a:t>
          </a:r>
          <a:r>
            <a:rPr lang="en-US" altLang="zh-CN" sz="12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/150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倍</a:t>
          </a:r>
          <a:r>
            <a:rPr lang="en-US" altLang="zh-CN" sz="12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变焦</a:t>
          </a:r>
        </a:p>
      </dsp:txBody>
      <dsp:txXfrm>
        <a:off x="41259" y="4502091"/>
        <a:ext cx="3554889" cy="1326166"/>
      </dsp:txXfrm>
    </dsp:sp>
    <dsp:sp modelId="{66FCE9BE-26FA-4E8D-9DD7-9BD681A43FC7}">
      <dsp:nvSpPr>
        <dsp:cNvPr id="0" name=""/>
        <dsp:cNvSpPr/>
      </dsp:nvSpPr>
      <dsp:spPr>
        <a:xfrm>
          <a:off x="6488414" y="0"/>
          <a:ext cx="5116211" cy="1878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hardEdge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108000" rIns="60960" bIns="0" numCol="1" spcCol="1270" anchor="t" anchorCtr="0">
          <a:noAutofit/>
        </a:bodyPr>
        <a:lstStyle/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5000mAh(</a:t>
          </a:r>
          <a:r>
            <a:rPr lang="en-US" altLang="zh-CN" sz="1600" kern="1200" dirty="0" err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typ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)Li-CO₂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 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6C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双电芯</a:t>
          </a:r>
        </a:p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120w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有线闪充 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80w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无线充电</a:t>
          </a:r>
        </a:p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LPDDR5 MAX+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满血版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NVME</a:t>
          </a:r>
          <a:endParaRPr lang="zh-CN" altLang="en-US" sz="1600" kern="12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STAR UI 2.5.2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涓流进度条</a:t>
          </a:r>
        </a:p>
        <a:p>
          <a:pPr marL="171450" lvl="1" indent="-171450" algn="r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天龙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870 V2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打磨版</a:t>
          </a:r>
        </a:p>
        <a:p>
          <a:pPr marL="171450" lvl="1" indent="-171450" algn="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800" kern="12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</dsp:txBody>
      <dsp:txXfrm>
        <a:off x="8064536" y="41259"/>
        <a:ext cx="3498830" cy="1326166"/>
      </dsp:txXfrm>
    </dsp:sp>
    <dsp:sp modelId="{74503132-D552-493F-B9ED-C44F4CD12FAA}">
      <dsp:nvSpPr>
        <dsp:cNvPr id="0" name=""/>
        <dsp:cNvSpPr/>
      </dsp:nvSpPr>
      <dsp:spPr>
        <a:xfrm>
          <a:off x="0" y="0"/>
          <a:ext cx="5206126" cy="1878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hardEdge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9720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6.2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英寸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21:9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四曲面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2K MAX-OLED</a:t>
          </a:r>
          <a:endParaRPr lang="zh-CN" altLang="en-US" sz="1600" kern="12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240Hz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可变</a:t>
          </a:r>
          <a:r>
            <a:rPr lang="en-US" altLang="zh-CN" sz="12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4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刷新率 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480Hz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采样率</a:t>
          </a:r>
        </a:p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VECTO</a:t>
          </a:r>
          <a:r>
            <a:rPr lang="az-Cyrl-AZ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Я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玻璃盖板 特殊亲肤材质</a:t>
          </a:r>
        </a:p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P3</a:t>
          </a:r>
          <a:r>
            <a:rPr lang="zh-CN" altLang="en-US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广色域 △</a:t>
          </a: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e&lt;0.47</a:t>
          </a:r>
          <a:endParaRPr lang="zh-CN" altLang="en-US" sz="1600" kern="12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  <a:p>
          <a:pPr marL="171450" lvl="1" indent="-171450" algn="l" defTabSz="711200">
            <a:lnSpc>
              <a:spcPct val="8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rPr>
            <a:t>MEMC HDR10+</a:t>
          </a:r>
          <a:endParaRPr lang="zh-CN" altLang="en-US" sz="1600" kern="1200" dirty="0">
            <a:latin typeface="OPPOSans R" panose="00020600040101010101" pitchFamily="18" charset="-122"/>
            <a:ea typeface="OPPOSans R" panose="00020600040101010101" pitchFamily="18" charset="-122"/>
            <a:cs typeface="OPPOSans R" panose="00020600040101010101" pitchFamily="18" charset="-122"/>
          </a:endParaRPr>
        </a:p>
      </dsp:txBody>
      <dsp:txXfrm>
        <a:off x="41259" y="41259"/>
        <a:ext cx="3561770" cy="1326166"/>
      </dsp:txXfrm>
    </dsp:sp>
    <dsp:sp modelId="{425CDD7A-D20D-4C5C-A210-C662862247A2}">
      <dsp:nvSpPr>
        <dsp:cNvPr id="0" name=""/>
        <dsp:cNvSpPr/>
      </dsp:nvSpPr>
      <dsp:spPr>
        <a:xfrm>
          <a:off x="3202116" y="334562"/>
          <a:ext cx="2541500" cy="2541500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rPr>
            <a:t>屏幕</a:t>
          </a:r>
        </a:p>
      </dsp:txBody>
      <dsp:txXfrm>
        <a:off x="3946504" y="1078950"/>
        <a:ext cx="1797112" cy="1797112"/>
      </dsp:txXfrm>
    </dsp:sp>
    <dsp:sp modelId="{F53CE546-F16B-4DF0-B757-963E32EBAE97}">
      <dsp:nvSpPr>
        <dsp:cNvPr id="0" name=""/>
        <dsp:cNvSpPr/>
      </dsp:nvSpPr>
      <dsp:spPr>
        <a:xfrm rot="5400000">
          <a:off x="5861008" y="334562"/>
          <a:ext cx="2541500" cy="2541500"/>
        </a:xfrm>
        <a:prstGeom prst="pieWedge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rPr>
            <a:t>性能</a:t>
          </a:r>
          <a:endParaRPr lang="zh-CN" altLang="en-US" sz="4500" kern="1200" dirty="0">
            <a:latin typeface="OPPOSans L" panose="00020600040101010101" pitchFamily="18" charset="-122"/>
            <a:ea typeface="OPPOSans L" panose="00020600040101010101" pitchFamily="18" charset="-122"/>
            <a:cs typeface="OPPOSans L" panose="00020600040101010101" pitchFamily="18" charset="-122"/>
          </a:endParaRPr>
        </a:p>
      </dsp:txBody>
      <dsp:txXfrm rot="-5400000">
        <a:off x="5861008" y="1078950"/>
        <a:ext cx="1797112" cy="1797112"/>
      </dsp:txXfrm>
    </dsp:sp>
    <dsp:sp modelId="{02B2E3E9-175A-430E-8D8B-2938CBEE78A8}">
      <dsp:nvSpPr>
        <dsp:cNvPr id="0" name=""/>
        <dsp:cNvSpPr/>
      </dsp:nvSpPr>
      <dsp:spPr>
        <a:xfrm rot="10800000">
          <a:off x="5861008" y="2993453"/>
          <a:ext cx="2541500" cy="2541500"/>
        </a:xfrm>
        <a:prstGeom prst="pieWedge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rPr>
            <a:t>细节</a:t>
          </a:r>
          <a:endParaRPr lang="zh-CN" altLang="en-US" sz="4500" kern="1200" dirty="0">
            <a:latin typeface="OPPOSans L" panose="00020600040101010101" pitchFamily="18" charset="-122"/>
            <a:ea typeface="OPPOSans L" panose="00020600040101010101" pitchFamily="18" charset="-122"/>
            <a:cs typeface="OPPOSans L" panose="00020600040101010101" pitchFamily="18" charset="-122"/>
          </a:endParaRPr>
        </a:p>
      </dsp:txBody>
      <dsp:txXfrm rot="10800000">
        <a:off x="5861008" y="2993453"/>
        <a:ext cx="1797112" cy="1797112"/>
      </dsp:txXfrm>
    </dsp:sp>
    <dsp:sp modelId="{390F706D-8789-4BB9-BE17-9B9CEB07E4ED}">
      <dsp:nvSpPr>
        <dsp:cNvPr id="0" name=""/>
        <dsp:cNvSpPr/>
      </dsp:nvSpPr>
      <dsp:spPr>
        <a:xfrm rot="16200000">
          <a:off x="3202116" y="2993453"/>
          <a:ext cx="2541500" cy="2541500"/>
        </a:xfrm>
        <a:prstGeom prst="pieWedg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040" tIns="0" rIns="320040" bIns="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rPr>
            <a:t>影像</a:t>
          </a:r>
          <a:endParaRPr lang="zh-CN" altLang="en-US" sz="4500" kern="1200" dirty="0">
            <a:latin typeface="OPPOSans L" panose="00020600040101010101" pitchFamily="18" charset="-122"/>
            <a:ea typeface="OPPOSans L" panose="00020600040101010101" pitchFamily="18" charset="-122"/>
            <a:cs typeface="OPPOSans L" panose="00020600040101010101" pitchFamily="18" charset="-122"/>
          </a:endParaRPr>
        </a:p>
      </dsp:txBody>
      <dsp:txXfrm rot="5400000">
        <a:off x="3946504" y="2993453"/>
        <a:ext cx="1797112" cy="1797112"/>
      </dsp:txXfrm>
    </dsp:sp>
    <dsp:sp modelId="{1D6EECA7-C6C9-4748-A993-BC31CC512546}">
      <dsp:nvSpPr>
        <dsp:cNvPr id="0" name=""/>
        <dsp:cNvSpPr/>
      </dsp:nvSpPr>
      <dsp:spPr>
        <a:xfrm>
          <a:off x="5363566" y="2406501"/>
          <a:ext cx="877492" cy="763037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72F859E5-11CF-407D-BB31-6145572CFB66}">
      <dsp:nvSpPr>
        <dsp:cNvPr id="0" name=""/>
        <dsp:cNvSpPr/>
      </dsp:nvSpPr>
      <dsp:spPr>
        <a:xfrm rot="10800000">
          <a:off x="5363566" y="2699977"/>
          <a:ext cx="877492" cy="763037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3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3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1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7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1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5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1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7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74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1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9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52425-8CD6-479F-B018-ED2FFD40D785}" type="datetimeFigureOut">
              <a:rPr lang="zh-CN" altLang="en-US" smtClean="0"/>
              <a:t>2021/6/4/Fri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57A4A-2A7B-40E4-A016-3EB6303B3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76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ixabay.com/z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pixabay.com/zh/photos/flowers-pansies-daisies-colorful-628604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zh-cn/photo/4772878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科技</a:t>
            </a:r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·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进化的一小步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UTOPIA X2</a:t>
            </a:r>
            <a:r>
              <a:rPr lang="zh-CN" altLang="en-US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系列 新品发布会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8" y="396241"/>
            <a:ext cx="1889409" cy="6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305" y="2461881"/>
            <a:ext cx="1327597" cy="3528229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瓷 白 如 玉</a:t>
            </a:r>
          </a:p>
        </p:txBody>
      </p:sp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19405B07-6E5F-43F9-A66C-C6A84168A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050" y="-302562"/>
            <a:ext cx="3032064" cy="682613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77F70A-6255-410B-9FF4-A9D81B841DE5}"/>
              </a:ext>
            </a:extLst>
          </p:cNvPr>
          <p:cNvSpPr txBox="1"/>
          <p:nvPr/>
        </p:nvSpPr>
        <p:spPr>
          <a:xfrm>
            <a:off x="533400" y="6123460"/>
            <a:ext cx="405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UTOPIA X2</a:t>
            </a:r>
            <a:r>
              <a:rPr lang="zh-CN" altLang="en-US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系列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451A91-DE85-45CD-AB01-B2C319DF2B34}"/>
              </a:ext>
            </a:extLst>
          </p:cNvPr>
          <p:cNvSpPr txBox="1">
            <a:spLocks/>
          </p:cNvSpPr>
          <p:nvPr/>
        </p:nvSpPr>
        <p:spPr>
          <a:xfrm>
            <a:off x="1173329" y="4800600"/>
            <a:ext cx="725145" cy="1151410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陶瓷</a:t>
            </a: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B1E07ABF-D91A-4DBD-B7B1-EE7996617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7450" y="334430"/>
            <a:ext cx="3032064" cy="682613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DAE768ED-9058-45F0-BD70-F832E6293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1725" y="1202388"/>
            <a:ext cx="3032064" cy="682613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4609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305" y="2461881"/>
            <a:ext cx="1327597" cy="3528229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靛 彩 如 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77F70A-6255-410B-9FF4-A9D81B841DE5}"/>
              </a:ext>
            </a:extLst>
          </p:cNvPr>
          <p:cNvSpPr txBox="1"/>
          <p:nvPr/>
        </p:nvSpPr>
        <p:spPr>
          <a:xfrm>
            <a:off x="533400" y="6123460"/>
            <a:ext cx="405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UTOPIA X2/…</a:t>
            </a:r>
            <a:endParaRPr lang="zh-CN" altLang="en-US" sz="2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451A91-DE85-45CD-AB01-B2C319DF2B34}"/>
              </a:ext>
            </a:extLst>
          </p:cNvPr>
          <p:cNvSpPr txBox="1">
            <a:spLocks/>
          </p:cNvSpPr>
          <p:nvPr/>
        </p:nvSpPr>
        <p:spPr>
          <a:xfrm>
            <a:off x="1173329" y="4800600"/>
            <a:ext cx="725145" cy="1151410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玻璃</a:t>
            </a:r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425AC312-EB67-485E-8573-776338B4B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8012" y="-1020365"/>
            <a:ext cx="2102269" cy="47328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12" name="内容占位符 3">
            <a:extLst>
              <a:ext uri="{FF2B5EF4-FFF2-40B4-BE49-F238E27FC236}">
                <a16:creationId xmlns:a16="http://schemas.microsoft.com/office/drawing/2014/main" id="{74F5EDDD-C182-4226-955C-75D543DCB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8894" y="900566"/>
            <a:ext cx="2102269" cy="47328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A4CEA50A-9138-4947-9685-EA71E8D64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671" y="-257250"/>
            <a:ext cx="2102269" cy="47328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15" name="内容占位符 3">
            <a:extLst>
              <a:ext uri="{FF2B5EF4-FFF2-40B4-BE49-F238E27FC236}">
                <a16:creationId xmlns:a16="http://schemas.microsoft.com/office/drawing/2014/main" id="{26B8799E-53CA-4278-8BD4-74D3284A1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872" y="2723021"/>
            <a:ext cx="2102269" cy="47328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16" name="内容占位符 3">
            <a:extLst>
              <a:ext uri="{FF2B5EF4-FFF2-40B4-BE49-F238E27FC236}">
                <a16:creationId xmlns:a16="http://schemas.microsoft.com/office/drawing/2014/main" id="{E2A51760-4324-442A-98FD-DBB85967B2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4902" y="1390590"/>
            <a:ext cx="2102269" cy="47328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17" name="内容占位符 3">
            <a:extLst>
              <a:ext uri="{FF2B5EF4-FFF2-40B4-BE49-F238E27FC236}">
                <a16:creationId xmlns:a16="http://schemas.microsoft.com/office/drawing/2014/main" id="{81605239-A0AF-4B5E-B3A0-1BD9BFD12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1426" y="-257250"/>
            <a:ext cx="2102269" cy="473287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</p:spTree>
    <p:extLst>
      <p:ext uri="{BB962C8B-B14F-4D97-AF65-F5344CB8AC3E}">
        <p14:creationId xmlns:p14="http://schemas.microsoft.com/office/powerpoint/2010/main" val="181129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305" y="2461881"/>
            <a:ext cx="1327597" cy="3528229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电 致 流 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77F70A-6255-410B-9FF4-A9D81B841DE5}"/>
              </a:ext>
            </a:extLst>
          </p:cNvPr>
          <p:cNvSpPr txBox="1"/>
          <p:nvPr/>
        </p:nvSpPr>
        <p:spPr>
          <a:xfrm>
            <a:off x="533400" y="6123460"/>
            <a:ext cx="405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UTOPIA X2</a:t>
            </a:r>
            <a:endParaRPr lang="zh-CN" altLang="en-US" sz="2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451A91-DE85-45CD-AB01-B2C319DF2B34}"/>
              </a:ext>
            </a:extLst>
          </p:cNvPr>
          <p:cNvSpPr txBox="1">
            <a:spLocks/>
          </p:cNvSpPr>
          <p:nvPr/>
        </p:nvSpPr>
        <p:spPr>
          <a:xfrm>
            <a:off x="1173329" y="4800600"/>
            <a:ext cx="725145" cy="1151410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玻璃</a:t>
            </a:r>
          </a:p>
        </p:txBody>
      </p:sp>
      <p:pic>
        <p:nvPicPr>
          <p:cNvPr id="12" name="内容占位符 3">
            <a:extLst>
              <a:ext uri="{FF2B5EF4-FFF2-40B4-BE49-F238E27FC236}">
                <a16:creationId xmlns:a16="http://schemas.microsoft.com/office/drawing/2014/main" id="{74F5EDDD-C182-4226-955C-75D543DCB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3732" y="1790700"/>
            <a:ext cx="2102268" cy="4732870"/>
          </a:xfrm>
          <a:prstGeom prst="rect">
            <a:avLst/>
          </a:prstGeom>
          <a:scene3d>
            <a:camera prst="perspectiveFront" fov="2700000">
              <a:rot lat="21000000" lon="1500000" rev="600000"/>
            </a:camera>
            <a:lightRig rig="twoPt" dir="t"/>
          </a:scene3d>
          <a:sp3d z="1051560" extrusionH="38100" prstMaterial="metal">
            <a:bevelT w="0"/>
            <a:bevelB w="0" prst="relaxedInset"/>
          </a:sp3d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61AED062-F95E-4168-BD9A-B7088F293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806" y="643435"/>
            <a:ext cx="2102268" cy="4732869"/>
          </a:xfrm>
          <a:prstGeom prst="rect">
            <a:avLst/>
          </a:prstGeom>
          <a:scene3d>
            <a:camera prst="perspectiveFront" fov="2700000">
              <a:rot lat="21000000" lon="1500000" rev="600000"/>
            </a:camera>
            <a:lightRig rig="twoPt" dir="t"/>
          </a:scene3d>
          <a:sp3d z="1051560" extrusionH="38100" prstMaterial="metal">
            <a:bevelT w="0"/>
            <a:bevelB w="0" prst="relaxedInset"/>
          </a:sp3d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C6A59884-157B-46AA-B2FF-514DDCFF77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552" y="681535"/>
            <a:ext cx="2102268" cy="4732869"/>
          </a:xfrm>
          <a:prstGeom prst="rect">
            <a:avLst/>
          </a:prstGeom>
          <a:scene3d>
            <a:camera prst="perspectiveFront" fov="2700000">
              <a:rot lat="21000000" lon="1500000" rev="600000"/>
            </a:camera>
            <a:lightRig rig="twoPt" dir="t"/>
          </a:scene3d>
          <a:sp3d z="1051560" extrusionH="38100" prstMaterial="metal">
            <a:bevelT w="0"/>
            <a:bevelB w="0" prst="relaxedInset"/>
          </a:sp3d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C9D545C1-2473-4822-8CB5-A2C8C3BBD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1978" y="1590645"/>
            <a:ext cx="2102268" cy="4732869"/>
          </a:xfrm>
          <a:prstGeom prst="rect">
            <a:avLst/>
          </a:prstGeom>
          <a:scene3d>
            <a:camera prst="perspectiveFront" fov="2700000">
              <a:rot lat="21000000" lon="1500000" rev="600000"/>
            </a:camera>
            <a:lightRig rig="twoPt" dir="t"/>
          </a:scene3d>
          <a:sp3d z="1051560" extrusionH="38100" prstMaterial="metal">
            <a:bevelT w="0"/>
            <a:bevelB w="0" prst="relaxedInset"/>
          </a:sp3d>
        </p:spPr>
      </p:pic>
    </p:spTree>
    <p:extLst>
      <p:ext uri="{BB962C8B-B14F-4D97-AF65-F5344CB8AC3E}">
        <p14:creationId xmlns:p14="http://schemas.microsoft.com/office/powerpoint/2010/main" val="95849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3143" y="2974057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 Pro</a:t>
            </a:r>
            <a:endParaRPr lang="zh-CN" altLang="en-US" sz="4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9FE1D957-5C98-40FC-804F-F2C39F81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60" y="445810"/>
            <a:ext cx="2125031" cy="4784115"/>
          </a:xfr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8F97CB39-3FF4-449A-AAED-C85FBA335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775" y="1036942"/>
            <a:ext cx="2125030" cy="478411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760ECB4E-F043-4314-91A0-DAF42E862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798" y="1628075"/>
            <a:ext cx="2125030" cy="478411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</p:spTree>
    <p:extLst>
      <p:ext uri="{BB962C8B-B14F-4D97-AF65-F5344CB8AC3E}">
        <p14:creationId xmlns:p14="http://schemas.microsoft.com/office/powerpoint/2010/main" val="3680278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305" y="2461881"/>
            <a:ext cx="1327597" cy="3528229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电 致 流 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77F70A-6255-410B-9FF4-A9D81B841DE5}"/>
              </a:ext>
            </a:extLst>
          </p:cNvPr>
          <p:cNvSpPr txBox="1"/>
          <p:nvPr/>
        </p:nvSpPr>
        <p:spPr>
          <a:xfrm>
            <a:off x="533400" y="6123460"/>
            <a:ext cx="405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UTOPIA X2/…</a:t>
            </a:r>
            <a:endParaRPr lang="zh-CN" altLang="en-US" sz="2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451A91-DE85-45CD-AB01-B2C319DF2B34}"/>
              </a:ext>
            </a:extLst>
          </p:cNvPr>
          <p:cNvSpPr txBox="1">
            <a:spLocks/>
          </p:cNvSpPr>
          <p:nvPr/>
        </p:nvSpPr>
        <p:spPr>
          <a:xfrm>
            <a:off x="1173329" y="4800600"/>
            <a:ext cx="725145" cy="1151410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玻璃</a:t>
            </a:r>
          </a:p>
        </p:txBody>
      </p:sp>
      <p:pic>
        <p:nvPicPr>
          <p:cNvPr id="12" name="内容占位符 3">
            <a:extLst>
              <a:ext uri="{FF2B5EF4-FFF2-40B4-BE49-F238E27FC236}">
                <a16:creationId xmlns:a16="http://schemas.microsoft.com/office/drawing/2014/main" id="{74F5EDDD-C182-4226-955C-75D543DCB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926" y="-597755"/>
            <a:ext cx="2718086" cy="6119271"/>
          </a:xfrm>
          <a:prstGeom prst="rect">
            <a:avLst/>
          </a:prstGeom>
          <a:scene3d>
            <a:camera prst="isometricOffAxis1Left">
              <a:rot lat="1080000" lon="1440000" rev="0"/>
            </a:camera>
            <a:lightRig rig="soft" dir="t"/>
          </a:scene3d>
          <a:sp3d extrusionH="12700" prstMaterial="metal">
            <a:bevelT/>
            <a:bevelB prst="relaxedInset"/>
          </a:sp3d>
        </p:spPr>
      </p:pic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6C1614E4-FC8B-44E2-8F2E-9AE09941D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285" y="404300"/>
            <a:ext cx="2718086" cy="6119269"/>
          </a:xfrm>
          <a:prstGeom prst="rect">
            <a:avLst/>
          </a:prstGeom>
          <a:scene3d>
            <a:camera prst="isometricOffAxis1Left">
              <a:rot lat="1080000" lon="1440000" rev="0"/>
            </a:camera>
            <a:lightRig rig="soft" dir="t"/>
          </a:scene3d>
          <a:sp3d extrusionH="12700" prstMaterial="metal">
            <a:bevelT/>
            <a:bevelB prst="relaxedInset"/>
          </a:sp3d>
        </p:spPr>
      </p:pic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CAAF8B8D-05EB-4E5E-A56D-8E719687A8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1732" y="204245"/>
            <a:ext cx="2718086" cy="6119269"/>
          </a:xfrm>
          <a:prstGeom prst="rect">
            <a:avLst/>
          </a:prstGeom>
          <a:scene3d>
            <a:camera prst="isometricOffAxis1Left">
              <a:rot lat="1080000" lon="1440000" rev="0"/>
            </a:camera>
            <a:lightRig rig="soft" dir="t"/>
          </a:scene3d>
          <a:sp3d extrusionH="12700" prstMaterial="metal">
            <a:bevelT/>
            <a:bevelB prst="relaxedInset"/>
          </a:sp3d>
        </p:spPr>
      </p:pic>
      <p:pic>
        <p:nvPicPr>
          <p:cNvPr id="18" name="内容占位符 3">
            <a:extLst>
              <a:ext uri="{FF2B5EF4-FFF2-40B4-BE49-F238E27FC236}">
                <a16:creationId xmlns:a16="http://schemas.microsoft.com/office/drawing/2014/main" id="{C024BCD8-F07C-49AE-B51A-37B8405C33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9884" y="-742966"/>
            <a:ext cx="2718086" cy="6119269"/>
          </a:xfrm>
          <a:prstGeom prst="rect">
            <a:avLst/>
          </a:prstGeom>
          <a:scene3d>
            <a:camera prst="isometricOffAxis1Left">
              <a:rot lat="1080000" lon="1440000" rev="0"/>
            </a:camera>
            <a:lightRig rig="soft" dir="t"/>
          </a:scene3d>
          <a:sp3d extrusionH="12700" prstMaterial="metal">
            <a:bevelT/>
            <a:bevelB prst="relaxedInset"/>
          </a:sp3d>
        </p:spPr>
      </p:pic>
    </p:spTree>
    <p:extLst>
      <p:ext uri="{BB962C8B-B14F-4D97-AF65-F5344CB8AC3E}">
        <p14:creationId xmlns:p14="http://schemas.microsoft.com/office/powerpoint/2010/main" val="114620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305" y="2461881"/>
            <a:ext cx="1327597" cy="3528229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蓝 灰 幻 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77F70A-6255-410B-9FF4-A9D81B841DE5}"/>
              </a:ext>
            </a:extLst>
          </p:cNvPr>
          <p:cNvSpPr txBox="1"/>
          <p:nvPr/>
        </p:nvSpPr>
        <p:spPr>
          <a:xfrm>
            <a:off x="533400" y="6123460"/>
            <a:ext cx="405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UTOPIA X2/…</a:t>
            </a:r>
            <a:endParaRPr lang="zh-CN" altLang="en-US" sz="20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3451A91-DE85-45CD-AB01-B2C319DF2B34}"/>
              </a:ext>
            </a:extLst>
          </p:cNvPr>
          <p:cNvSpPr txBox="1">
            <a:spLocks/>
          </p:cNvSpPr>
          <p:nvPr/>
        </p:nvSpPr>
        <p:spPr>
          <a:xfrm>
            <a:off x="1173329" y="4800600"/>
            <a:ext cx="725145" cy="1151410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素皮</a:t>
            </a:r>
          </a:p>
        </p:txBody>
      </p:sp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CAAF8B8D-05EB-4E5E-A56D-8E719687A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1275" y="866621"/>
            <a:ext cx="3432632" cy="8224770"/>
          </a:xfrm>
          <a:prstGeom prst="rect">
            <a:avLst/>
          </a:prstGeom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9C188AC4-6E37-4CD3-BADC-7894CDA49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9266" y="-2184388"/>
            <a:ext cx="3432632" cy="77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08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305" y="2461881"/>
            <a:ext cx="1327597" cy="3528229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莫 兰 釉 青</a:t>
            </a:r>
          </a:p>
        </p:txBody>
      </p:sp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19405B07-6E5F-43F9-A66C-C6A84168A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018531">
            <a:off x="5026893" y="-1447629"/>
            <a:ext cx="4063958" cy="9149252"/>
          </a:xfrm>
          <a:effectLst>
            <a:reflection blurRad="6350" stA="50000" endA="300" endPos="55000" dir="5400000" sy="-100000" algn="bl" rotWithShape="0"/>
          </a:effectLst>
          <a:scene3d>
            <a:camera prst="perspectiveContrastingLeftFacing" fov="1800000">
              <a:rot lat="0" lon="0" rev="0"/>
            </a:camera>
            <a:lightRig rig="threePt" dir="t"/>
          </a:scene3d>
          <a:sp3d>
            <a:bevelT/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77F70A-6255-410B-9FF4-A9D81B841DE5}"/>
              </a:ext>
            </a:extLst>
          </p:cNvPr>
          <p:cNvSpPr txBox="1"/>
          <p:nvPr/>
        </p:nvSpPr>
        <p:spPr>
          <a:xfrm>
            <a:off x="533400" y="6123460"/>
            <a:ext cx="405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UTOPIA X2</a:t>
            </a:r>
            <a:r>
              <a:rPr lang="zh-CN" altLang="en-US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系列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8270B81-E4AC-4207-8E06-3BF7D46D3BF0}"/>
              </a:ext>
            </a:extLst>
          </p:cNvPr>
          <p:cNvSpPr txBox="1">
            <a:spLocks/>
          </p:cNvSpPr>
          <p:nvPr/>
        </p:nvSpPr>
        <p:spPr>
          <a:xfrm>
            <a:off x="1173329" y="4838700"/>
            <a:ext cx="725145" cy="1151410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陶瓷</a:t>
            </a:r>
          </a:p>
        </p:txBody>
      </p:sp>
    </p:spTree>
    <p:extLst>
      <p:ext uri="{BB962C8B-B14F-4D97-AF65-F5344CB8AC3E}">
        <p14:creationId xmlns:p14="http://schemas.microsoft.com/office/powerpoint/2010/main" val="388499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外观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 Series</a:t>
            </a:r>
          </a:p>
        </p:txBody>
      </p:sp>
    </p:spTree>
    <p:extLst>
      <p:ext uri="{BB962C8B-B14F-4D97-AF65-F5344CB8AC3E}">
        <p14:creationId xmlns:p14="http://schemas.microsoft.com/office/powerpoint/2010/main" val="166888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4685" y="2510322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第二代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21:9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四曲面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0" y="3243881"/>
            <a:ext cx="5442397" cy="90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2K 240Hz</a:t>
            </a:r>
            <a:r>
              <a:rPr lang="en-US" altLang="zh-CN" sz="14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2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OLED</a:t>
            </a:r>
            <a:endParaRPr lang="zh-CN" altLang="en-US" sz="48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/>
              <a:t>背景图片来源：</a:t>
            </a:r>
            <a:r>
              <a:rPr lang="en-US" altLang="zh-CN" sz="1400" dirty="0">
                <a:hlinkClick r:id="rId2"/>
              </a:rPr>
              <a:t>https://pixabay.com/zh/</a:t>
            </a:r>
            <a:endParaRPr lang="en-US" altLang="zh-CN" sz="1400" dirty="0"/>
          </a:p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2.MEMC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插帧，屏幕原生支持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120Hz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C9ECDE-F867-40A4-B3D3-DA03C0F39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542" y="-955343"/>
            <a:ext cx="3046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4059" y="2504601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逐片精密调校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227094" y="3243881"/>
            <a:ext cx="6311304" cy="90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△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E&lt;0.47 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支持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P3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色域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7432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/>
              <a:t>背景图片来源：</a:t>
            </a:r>
            <a:r>
              <a:rPr lang="en-US" altLang="zh-CN" sz="1400" dirty="0">
                <a:hlinkClick r:id="rId2"/>
              </a:rPr>
              <a:t>https://pixabay.com/zh/photos/flowers-pansies-daisies-colorful-6286041/</a:t>
            </a:r>
            <a:endParaRPr lang="en-US" altLang="zh-CN" sz="1400" dirty="0"/>
          </a:p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2.MEMC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插帧，屏幕原生支持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120Hz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2A81EE4-8D81-4120-B8DB-C7BDE4D1A6DA}"/>
              </a:ext>
            </a:extLst>
          </p:cNvPr>
          <p:cNvGrpSpPr/>
          <p:nvPr/>
        </p:nvGrpSpPr>
        <p:grpSpPr>
          <a:xfrm rot="2055159">
            <a:off x="1513075" y="-1193321"/>
            <a:ext cx="3271853" cy="6828803"/>
            <a:chOff x="1229189" y="372058"/>
            <a:chExt cx="2551240" cy="574364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413FDF0-79B3-44E9-B277-A95BEF2F3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24"/>
            <a:stretch/>
          </p:blipFill>
          <p:spPr>
            <a:xfrm>
              <a:off x="1275363" y="423863"/>
              <a:ext cx="2428411" cy="56388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BC9ECDE-F867-40A4-B3D3-DA03C0F39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29189" y="372058"/>
              <a:ext cx="2551240" cy="5743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4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40727"/>
            <a:ext cx="9144000" cy="2387600"/>
          </a:xfrm>
        </p:spPr>
        <p:txBody>
          <a:bodyPr/>
          <a:lstStyle/>
          <a:p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创立初衷？</a:t>
            </a:r>
          </a:p>
        </p:txBody>
      </p:sp>
    </p:spTree>
    <p:extLst>
      <p:ext uri="{BB962C8B-B14F-4D97-AF65-F5344CB8AC3E}">
        <p14:creationId xmlns:p14="http://schemas.microsoft.com/office/powerpoint/2010/main" val="1733882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11B6634-EFCF-4CBD-9A33-2E919D3BCE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953978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3274597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抗摔性能提升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1.5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倍 耐刮性能提升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倍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5999" y="2602437"/>
            <a:ext cx="5442397" cy="90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VECTO</a:t>
            </a:r>
            <a:r>
              <a:rPr lang="az-Cyrl-AZ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Я™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保护玻璃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</a:rPr>
              <a:t>背景图片来源：</a:t>
            </a:r>
            <a:r>
              <a:rPr lang="en-US" altLang="zh-CN" sz="1400" dirty="0">
                <a:solidFill>
                  <a:schemeClr val="bg1"/>
                </a:solidFill>
              </a:rPr>
              <a:t>https://pixabay.com/zh/photos/gorilla-monkey-face-head-2318998/</a:t>
            </a:r>
            <a:endParaRPr lang="zh-CN" altLang="en-US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68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851D13B4-3EA8-4B83-8D20-B67B444A7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0492619"/>
              </p:ext>
            </p:extLst>
          </p:nvPr>
        </p:nvGraphicFramePr>
        <p:xfrm>
          <a:off x="705134" y="1787856"/>
          <a:ext cx="10781731" cy="4449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5D59FE8-BABA-43C2-A382-254093ECF11B}"/>
              </a:ext>
            </a:extLst>
          </p:cNvPr>
          <p:cNvSpPr txBox="1"/>
          <p:nvPr/>
        </p:nvSpPr>
        <p:spPr>
          <a:xfrm>
            <a:off x="4963234" y="620974"/>
            <a:ext cx="2265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实力好屏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197E70-B1DB-4216-A634-4FE93BF8D0B3}"/>
              </a:ext>
            </a:extLst>
          </p:cNvPr>
          <p:cNvSpPr/>
          <p:nvPr/>
        </p:nvSpPr>
        <p:spPr>
          <a:xfrm>
            <a:off x="1562823" y="2312242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D2D5B0-6CF3-4E2F-81FE-09F6E93E2824}"/>
              </a:ext>
            </a:extLst>
          </p:cNvPr>
          <p:cNvSpPr/>
          <p:nvPr/>
        </p:nvSpPr>
        <p:spPr>
          <a:xfrm>
            <a:off x="3271067" y="2312242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6A80F8-1F9D-4049-8744-1FB639E98529}"/>
              </a:ext>
            </a:extLst>
          </p:cNvPr>
          <p:cNvSpPr/>
          <p:nvPr/>
        </p:nvSpPr>
        <p:spPr>
          <a:xfrm>
            <a:off x="4976882" y="2312242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6B8AEA-63E2-4E7A-ADE3-C015F227E494}"/>
              </a:ext>
            </a:extLst>
          </p:cNvPr>
          <p:cNvSpPr/>
          <p:nvPr/>
        </p:nvSpPr>
        <p:spPr>
          <a:xfrm>
            <a:off x="6682697" y="2299647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8827CD-B18D-4DB9-8DC1-DD3C41E43229}"/>
              </a:ext>
            </a:extLst>
          </p:cNvPr>
          <p:cNvSpPr/>
          <p:nvPr/>
        </p:nvSpPr>
        <p:spPr>
          <a:xfrm>
            <a:off x="8388511" y="2312242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696DD0-5122-4254-A7DB-D20881680336}"/>
              </a:ext>
            </a:extLst>
          </p:cNvPr>
          <p:cNvSpPr/>
          <p:nvPr/>
        </p:nvSpPr>
        <p:spPr>
          <a:xfrm>
            <a:off x="10094327" y="2299647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203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性能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 Series</a:t>
            </a:r>
          </a:p>
        </p:txBody>
      </p:sp>
    </p:spTree>
    <p:extLst>
      <p:ext uri="{BB962C8B-B14F-4D97-AF65-F5344CB8AC3E}">
        <p14:creationId xmlns:p14="http://schemas.microsoft.com/office/powerpoint/2010/main" val="404807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3492700" y="2974058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888</a:t>
            </a:r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98065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38D637-BF5C-4233-B48D-B06743422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" b="35125"/>
          <a:stretch/>
        </p:blipFill>
        <p:spPr>
          <a:xfrm>
            <a:off x="0" y="0"/>
            <a:ext cx="5254388" cy="679672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4967780" y="251911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天龙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888 V2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打磨版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4954138" y="3352105"/>
            <a:ext cx="7001302" cy="103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CPU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 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1x2.4GHz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 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X1+3x2.18GHz X78+4x1.9GHz X55</a:t>
            </a:r>
          </a:p>
          <a:p>
            <a:endParaRPr lang="en-US" altLang="zh-CN" sz="10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GPU Adreno 660 @710MHz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F7D207-8B44-4F5C-B6F2-526EF267C3C8}"/>
              </a:ext>
            </a:extLst>
          </p:cNvPr>
          <p:cNvSpPr/>
          <p:nvPr/>
        </p:nvSpPr>
        <p:spPr>
          <a:xfrm>
            <a:off x="109182" y="1719618"/>
            <a:ext cx="341194" cy="32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9FB5FF-2749-436E-BBF3-2998A5A3795E}"/>
              </a:ext>
            </a:extLst>
          </p:cNvPr>
          <p:cNvSpPr/>
          <p:nvPr/>
        </p:nvSpPr>
        <p:spPr>
          <a:xfrm>
            <a:off x="711958" y="4056730"/>
            <a:ext cx="341194" cy="327546"/>
          </a:xfrm>
          <a:prstGeom prst="rect">
            <a:avLst/>
          </a:prstGeom>
          <a:solidFill>
            <a:srgbClr val="5959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D2E590-5633-461D-A4CA-CBE2C57E7794}"/>
              </a:ext>
            </a:extLst>
          </p:cNvPr>
          <p:cNvSpPr txBox="1"/>
          <p:nvPr/>
        </p:nvSpPr>
        <p:spPr>
          <a:xfrm>
            <a:off x="109182" y="1700568"/>
            <a:ext cx="34119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FF0000"/>
              </a:solidFill>
              <a:latin typeface="霞鹜文楷" pitchFamily="2" charset="-122"/>
              <a:ea typeface="霞鹜文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33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10C2BE-F5BA-424B-ADC9-3933979795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2" y="-307044"/>
            <a:ext cx="4572384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3247301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高速内存系统 软件启动速度提示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22%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0" y="2629732"/>
            <a:ext cx="5442397" cy="90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LPDDR5 MAX</a:t>
            </a:r>
            <a:endParaRPr lang="zh-CN" altLang="en-US" sz="48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/>
              <a:t>背景图片来源：</a:t>
            </a:r>
            <a:r>
              <a:rPr lang="en-US" altLang="zh-CN" sz="1400" dirty="0">
                <a:hlinkClick r:id="rId3"/>
              </a:rPr>
              <a:t>https://www.pexels.com/zh-cn/photo/4772878/</a:t>
            </a:r>
            <a:endParaRPr lang="en-US" altLang="zh-CN" sz="1400" dirty="0"/>
          </a:p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相较于第一代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LPDDR5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60212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3247301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存储速度比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UFS3.1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提升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50%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0" y="2629732"/>
            <a:ext cx="5442397" cy="90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满血版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NVME ROM</a:t>
            </a:r>
            <a:endParaRPr lang="zh-CN" altLang="en-US" sz="48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实验室数据</a:t>
            </a:r>
            <a:endParaRPr lang="en-US" altLang="zh-CN" sz="1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FBDEF9-0D7C-4C1F-9248-E8A952B0149B}"/>
              </a:ext>
            </a:extLst>
          </p:cNvPr>
          <p:cNvGrpSpPr/>
          <p:nvPr/>
        </p:nvGrpSpPr>
        <p:grpSpPr>
          <a:xfrm>
            <a:off x="1132764" y="1208106"/>
            <a:ext cx="3753135" cy="3753135"/>
            <a:chOff x="955343" y="1050878"/>
            <a:chExt cx="3753135" cy="3753135"/>
          </a:xfrm>
          <a:scene3d>
            <a:camera prst="isometricOffAxis1Top">
              <a:rot lat="19875715" lon="20192745" rev="2858552"/>
            </a:camera>
            <a:lightRig rig="threePt" dir="t"/>
          </a:scene3d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F32155F-3F94-4E2B-8C7B-C516654B8F36}"/>
                </a:ext>
              </a:extLst>
            </p:cNvPr>
            <p:cNvSpPr/>
            <p:nvPr/>
          </p:nvSpPr>
          <p:spPr>
            <a:xfrm>
              <a:off x="955343" y="1050878"/>
              <a:ext cx="3753135" cy="375313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0AC6E8D-BDDA-4DAB-A6A6-143E05C3EE06}"/>
                </a:ext>
              </a:extLst>
            </p:cNvPr>
            <p:cNvSpPr/>
            <p:nvPr/>
          </p:nvSpPr>
          <p:spPr>
            <a:xfrm>
              <a:off x="1752928" y="2465780"/>
              <a:ext cx="21579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NVME</a:t>
              </a:r>
              <a:endPara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460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3247301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Li-CO₂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新材料电池 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6C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双电芯 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0" y="2629732"/>
            <a:ext cx="5442397" cy="90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5000mAh</a:t>
            </a:r>
            <a:r>
              <a:rPr lang="en-US" altLang="zh-CN" sz="15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旗舰电池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额定值</a:t>
            </a:r>
            <a:endParaRPr lang="en-US" altLang="zh-CN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67DC69-31BD-4B4C-943E-DE0BDF411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2469" y="-2473659"/>
            <a:ext cx="3686384" cy="829921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ECE5AAC-9C2A-46B4-8754-305C7394E641}"/>
              </a:ext>
            </a:extLst>
          </p:cNvPr>
          <p:cNvGrpSpPr/>
          <p:nvPr/>
        </p:nvGrpSpPr>
        <p:grpSpPr>
          <a:xfrm>
            <a:off x="1730139" y="1031832"/>
            <a:ext cx="3171043" cy="3963805"/>
            <a:chOff x="1742363" y="2197289"/>
            <a:chExt cx="2620370" cy="3275463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C1E5B88-71C2-40A1-9810-4306C2EF5200}"/>
                </a:ext>
              </a:extLst>
            </p:cNvPr>
            <p:cNvSpPr/>
            <p:nvPr/>
          </p:nvSpPr>
          <p:spPr>
            <a:xfrm>
              <a:off x="1742363" y="2197289"/>
              <a:ext cx="2620370" cy="3275463"/>
            </a:xfrm>
            <a:prstGeom prst="roundRect">
              <a:avLst>
                <a:gd name="adj" fmla="val 6029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CFFB49-8972-4405-A7D2-6194D187E6CA}"/>
                </a:ext>
              </a:extLst>
            </p:cNvPr>
            <p:cNvSpPr txBox="1"/>
            <p:nvPr/>
          </p:nvSpPr>
          <p:spPr>
            <a:xfrm>
              <a:off x="1867467" y="2875002"/>
              <a:ext cx="23428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Basically A Mono Medium" pitchFamily="2" charset="0"/>
                  <a:cs typeface="Basically A Mono Medium" pitchFamily="2" charset="0"/>
                </a:rPr>
                <a:t>5000</a:t>
              </a:r>
              <a:endParaRPr lang="zh-CN" alt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ically A Mono Medium" pitchFamily="2" charset="0"/>
                <a:cs typeface="Basically A Mono Medium" pitchFamily="2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109BDAA-D09C-43E2-9F3B-9576779DA129}"/>
                </a:ext>
              </a:extLst>
            </p:cNvPr>
            <p:cNvSpPr txBox="1"/>
            <p:nvPr/>
          </p:nvSpPr>
          <p:spPr>
            <a:xfrm>
              <a:off x="1867467" y="3669541"/>
              <a:ext cx="23428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CN" sz="6600" b="1" dirty="0" err="1">
                  <a:ln/>
                  <a:solidFill>
                    <a:schemeClr val="bg2"/>
                  </a:solidFill>
                  <a:latin typeface="Basically A Mono Medium" pitchFamily="2" charset="0"/>
                  <a:cs typeface="Basically A Mono Medium" pitchFamily="2" charset="0"/>
                </a:rPr>
                <a:t>mAh</a:t>
              </a:r>
              <a:endParaRPr lang="zh-CN" altLang="en-US" sz="6600" b="1" dirty="0">
                <a:ln/>
                <a:solidFill>
                  <a:schemeClr val="bg2"/>
                </a:solidFill>
                <a:latin typeface="Basically A Mono Medium" pitchFamily="2" charset="0"/>
                <a:cs typeface="Basically A Mono Medium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344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9CCF8B12-A2E8-45AF-8799-F61307575001}"/>
              </a:ext>
            </a:extLst>
          </p:cNvPr>
          <p:cNvGrpSpPr/>
          <p:nvPr/>
        </p:nvGrpSpPr>
        <p:grpSpPr>
          <a:xfrm>
            <a:off x="-10583628" y="403486"/>
            <a:ext cx="21954364" cy="6051028"/>
            <a:chOff x="-14082203" y="-323850"/>
            <a:chExt cx="26817505" cy="7391400"/>
          </a:xfrm>
        </p:grpSpPr>
        <p:pic>
          <p:nvPicPr>
            <p:cNvPr id="10" name="内容占位符 3">
              <a:extLst>
                <a:ext uri="{FF2B5EF4-FFF2-40B4-BE49-F238E27FC236}">
                  <a16:creationId xmlns:a16="http://schemas.microsoft.com/office/drawing/2014/main" id="{56110E68-139E-4C6A-8C8F-D1374B009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4474349" y="-2437539"/>
              <a:ext cx="4865032" cy="11656875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chilly" dir="t"/>
            </a:scene3d>
            <a:sp3d z="1225618" extrusionH="38100">
              <a:bevelT/>
              <a:bevelB/>
            </a:sp3d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1CA89A2-8DD3-4477-B87A-478D5D40B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8" b="1"/>
            <a:stretch/>
          </p:blipFill>
          <p:spPr>
            <a:xfrm rot="5400000">
              <a:off x="-10197588" y="-4208465"/>
              <a:ext cx="7391400" cy="15160629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FC9630E-FFB5-46A5-BB2C-BAE545CE40A1}"/>
              </a:ext>
            </a:extLst>
          </p:cNvPr>
          <p:cNvSpPr txBox="1"/>
          <p:nvPr/>
        </p:nvSpPr>
        <p:spPr>
          <a:xfrm>
            <a:off x="2152650" y="2211914"/>
            <a:ext cx="51625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0" dirty="0">
                <a:latin typeface="03SmartFontUI" panose="02000600000000000000" pitchFamily="50" charset="-128"/>
                <a:ea typeface="03SmartFontUI" panose="02000600000000000000" pitchFamily="50" charset="-128"/>
                <a:cs typeface="Basically A Mono Medium" pitchFamily="2" charset="0"/>
              </a:rPr>
              <a:t>120W</a:t>
            </a:r>
            <a:endParaRPr lang="zh-CN" altLang="en-US" sz="13500" dirty="0">
              <a:latin typeface="03SmartFontUI" panose="02000600000000000000" pitchFamily="50" charset="-128"/>
              <a:ea typeface="03SmartFontUI" panose="02000600000000000000" pitchFamily="50" charset="-128"/>
              <a:cs typeface="Basically A Mono Medium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FC9DAB-F8CA-495B-8F37-29A1C7E511BA}"/>
              </a:ext>
            </a:extLst>
          </p:cNvPr>
          <p:cNvSpPr txBox="1"/>
          <p:nvPr/>
        </p:nvSpPr>
        <p:spPr>
          <a:xfrm>
            <a:off x="7315200" y="2513736"/>
            <a:ext cx="2809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bg2">
                    <a:lumMod val="50000"/>
                  </a:schemeClr>
                </a:solidFill>
                <a:latin typeface="Basically A Mono SemiBold" pitchFamily="2" charset="0"/>
                <a:cs typeface="Basically A Mono SemiBold" pitchFamily="2" charset="0"/>
              </a:rPr>
              <a:t>BUTO</a:t>
            </a:r>
          </a:p>
          <a:p>
            <a:pPr algn="r"/>
            <a:r>
              <a:rPr lang="en-US" altLang="zh-CN" sz="5400" dirty="0">
                <a:solidFill>
                  <a:schemeClr val="bg2">
                    <a:lumMod val="50000"/>
                  </a:schemeClr>
                </a:solidFill>
                <a:latin typeface="Basically A Mono SemiBold" pitchFamily="2" charset="0"/>
                <a:cs typeface="Basically A Mono SemiBold" pitchFamily="2" charset="0"/>
              </a:rPr>
              <a:t>FILLER</a:t>
            </a:r>
            <a:endParaRPr lang="zh-CN" altLang="en-US" sz="5400" dirty="0">
              <a:solidFill>
                <a:schemeClr val="bg2">
                  <a:lumMod val="50000"/>
                </a:schemeClr>
              </a:solidFill>
              <a:latin typeface="Basically A Mono SemiBold" pitchFamily="2" charset="0"/>
              <a:cs typeface="Basically A Mono SemiBold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A44736-AF33-4673-9AC5-78E262D14E49}"/>
              </a:ext>
            </a:extLst>
          </p:cNvPr>
          <p:cNvSpPr txBox="1"/>
          <p:nvPr/>
        </p:nvSpPr>
        <p:spPr>
          <a:xfrm>
            <a:off x="2152650" y="4268062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不搞</a:t>
            </a:r>
            <a:r>
              <a:rPr lang="en-US" altLang="zh-CN" sz="40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UI</a:t>
            </a:r>
            <a:r>
              <a:rPr lang="zh-CN" altLang="en-US" sz="40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排名 最多</a:t>
            </a:r>
            <a:r>
              <a:rPr lang="en-US" altLang="zh-CN" sz="40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20</a:t>
            </a:r>
            <a:r>
              <a:rPr lang="zh-CN" altLang="en-US" sz="40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分钟</a:t>
            </a:r>
            <a:r>
              <a:rPr lang="zh-CN" altLang="en-US" sz="4000" dirty="0">
                <a:solidFill>
                  <a:srgbClr val="FF0000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完全</a:t>
            </a:r>
            <a:r>
              <a:rPr lang="zh-CN" altLang="en-US" sz="40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充满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EE9A3-7586-4323-BC6F-F69C7AF02E97}"/>
              </a:ext>
            </a:extLst>
          </p:cNvPr>
          <p:cNvSpPr txBox="1"/>
          <p:nvPr/>
        </p:nvSpPr>
        <p:spPr>
          <a:xfrm>
            <a:off x="2476500" y="1891110"/>
            <a:ext cx="564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很快啊，又能元气满满了</a:t>
            </a:r>
          </a:p>
        </p:txBody>
      </p:sp>
    </p:spTree>
    <p:extLst>
      <p:ext uri="{BB962C8B-B14F-4D97-AF65-F5344CB8AC3E}">
        <p14:creationId xmlns:p14="http://schemas.microsoft.com/office/powerpoint/2010/main" val="106662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56110E68-139E-4C6A-8C8F-D1374B009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607841" y="-1326903"/>
            <a:ext cx="3982797" cy="954299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chilly" dir="t"/>
          </a:scene3d>
          <a:sp3d z="1225618" extrusionH="38100">
            <a:bevelT/>
            <a:bevelB/>
          </a:sp3d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FC9630E-FFB5-46A5-BB2C-BAE545CE40A1}"/>
              </a:ext>
            </a:extLst>
          </p:cNvPr>
          <p:cNvSpPr txBox="1"/>
          <p:nvPr/>
        </p:nvSpPr>
        <p:spPr>
          <a:xfrm>
            <a:off x="1828272" y="2212038"/>
            <a:ext cx="51625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0" dirty="0">
                <a:latin typeface="03SmartFontUI" panose="02000600000000000000" pitchFamily="50" charset="-128"/>
                <a:ea typeface="03SmartFontUI" panose="02000600000000000000" pitchFamily="50" charset="-128"/>
                <a:cs typeface="Basically A Mono Medium" pitchFamily="2" charset="0"/>
              </a:rPr>
              <a:t>80W</a:t>
            </a:r>
            <a:endParaRPr lang="zh-CN" altLang="en-US" sz="13500" dirty="0">
              <a:latin typeface="03SmartFontUI" panose="02000600000000000000" pitchFamily="50" charset="-128"/>
              <a:ea typeface="03SmartFontUI" panose="02000600000000000000" pitchFamily="50" charset="-128"/>
              <a:cs typeface="Basically A Mono Medium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FC9DAB-F8CA-495B-8F37-29A1C7E511BA}"/>
              </a:ext>
            </a:extLst>
          </p:cNvPr>
          <p:cNvSpPr txBox="1"/>
          <p:nvPr/>
        </p:nvSpPr>
        <p:spPr>
          <a:xfrm>
            <a:off x="7315200" y="2513736"/>
            <a:ext cx="2809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bg2">
                    <a:lumMod val="50000"/>
                  </a:schemeClr>
                </a:solidFill>
                <a:latin typeface="Basically A Mono SemiBold" pitchFamily="2" charset="0"/>
                <a:cs typeface="Basically A Mono SemiBold" pitchFamily="2" charset="0"/>
              </a:rPr>
              <a:t>BUTO</a:t>
            </a:r>
          </a:p>
          <a:p>
            <a:pPr algn="r"/>
            <a:r>
              <a:rPr lang="en-US" altLang="zh-CN" sz="5400" dirty="0">
                <a:solidFill>
                  <a:schemeClr val="bg2">
                    <a:lumMod val="50000"/>
                  </a:schemeClr>
                </a:solidFill>
                <a:latin typeface="Basically A Mono SemiBold" pitchFamily="2" charset="0"/>
                <a:cs typeface="Basically A Mono SemiBold" pitchFamily="2" charset="0"/>
              </a:rPr>
              <a:t>FILLER</a:t>
            </a:r>
            <a:endParaRPr lang="zh-CN" altLang="en-US" sz="5400" dirty="0">
              <a:solidFill>
                <a:schemeClr val="bg2">
                  <a:lumMod val="50000"/>
                </a:schemeClr>
              </a:solidFill>
              <a:latin typeface="Basically A Mono SemiBold" pitchFamily="2" charset="0"/>
              <a:cs typeface="Basically A Mono SemiBold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A44736-AF33-4673-9AC5-78E262D14E49}"/>
              </a:ext>
            </a:extLst>
          </p:cNvPr>
          <p:cNvSpPr txBox="1"/>
          <p:nvPr/>
        </p:nvSpPr>
        <p:spPr>
          <a:xfrm>
            <a:off x="2152650" y="4268062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无线充电第一梯队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EE9A3-7586-4323-BC6F-F69C7AF02E97}"/>
              </a:ext>
            </a:extLst>
          </p:cNvPr>
          <p:cNvSpPr txBox="1"/>
          <p:nvPr/>
        </p:nvSpPr>
        <p:spPr>
          <a:xfrm>
            <a:off x="2476500" y="1891110"/>
            <a:ext cx="564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就算没有线的羁绊 也大可放心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2A9B38-C71D-414A-A7E6-0E54D5C8F684}"/>
              </a:ext>
            </a:extLst>
          </p:cNvPr>
          <p:cNvSpPr txBox="1"/>
          <p:nvPr/>
        </p:nvSpPr>
        <p:spPr>
          <a:xfrm>
            <a:off x="7395910" y="2636364"/>
            <a:ext cx="1034933" cy="69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Basically A Mono SemiBold" pitchFamily="2" charset="0"/>
                <a:cs typeface="Basically A Mono SemiBold" pitchFamily="2" charset="0"/>
              </a:rPr>
              <a:t>WIRE</a:t>
            </a:r>
            <a:b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Basically A Mono SemiBold" pitchFamily="2" charset="0"/>
                <a:cs typeface="Basically A Mono SemiBold" pitchFamily="2" charset="0"/>
              </a:rPr>
            </a:b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Basically A Mono SemiBold" pitchFamily="2" charset="0"/>
                <a:cs typeface="Basically A Mono SemiBold" pitchFamily="2" charset="0"/>
              </a:rPr>
              <a:t>LESS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Basically A Mono SemiBold" pitchFamily="2" charset="0"/>
              <a:cs typeface="Basically A Mon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2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品牌布局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91" y="2893335"/>
            <a:ext cx="2496671" cy="839712"/>
          </a:xfrm>
        </p:spPr>
      </p:pic>
      <p:sp>
        <p:nvSpPr>
          <p:cNvPr id="5" name="文本框 4"/>
          <p:cNvSpPr txBox="1"/>
          <p:nvPr/>
        </p:nvSpPr>
        <p:spPr>
          <a:xfrm>
            <a:off x="1246990" y="4012602"/>
            <a:ext cx="249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全场景智慧生活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47663" y="4012602"/>
            <a:ext cx="249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高端技术攻关</a:t>
            </a: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038" y="3148616"/>
            <a:ext cx="2496671" cy="5844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28038" y="4012602"/>
            <a:ext cx="249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娱乐与基础生产力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71E8C9-06DF-431B-B05A-433E379E1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02" y="3148616"/>
            <a:ext cx="2860191" cy="6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2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3247301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手机的动力 我们一同守护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0" y="2629732"/>
            <a:ext cx="5442397" cy="90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涓流进度条</a:t>
            </a:r>
            <a:r>
              <a:rPr lang="en-US" altLang="zh-CN" sz="14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</a:t>
            </a:r>
            <a:endParaRPr lang="zh-CN" altLang="en-US" sz="14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372BAF-84B1-4379-9BDC-B5F6EC72730D}"/>
              </a:ext>
            </a:extLst>
          </p:cNvPr>
          <p:cNvSpPr txBox="1"/>
          <p:nvPr/>
        </p:nvSpPr>
        <p:spPr>
          <a:xfrm>
            <a:off x="401742" y="6254086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1.STAR UI 2.5.2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新功能；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X2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系列出厂搭载，乌托邦科技其他机型预计将于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6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月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16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日全量推送，敬请期待</a:t>
            </a:r>
            <a:endParaRPr lang="en-US" altLang="zh-CN" sz="14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DCDF1A0-AD4C-4B45-84BF-29165A5D96BC}"/>
              </a:ext>
            </a:extLst>
          </p:cNvPr>
          <p:cNvGrpSpPr/>
          <p:nvPr/>
        </p:nvGrpSpPr>
        <p:grpSpPr>
          <a:xfrm>
            <a:off x="401742" y="1659130"/>
            <a:ext cx="5576926" cy="3176341"/>
            <a:chOff x="433268" y="1433035"/>
            <a:chExt cx="5576926" cy="3176341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D7DBA087-99AE-40D5-913B-C7322501F635}"/>
                </a:ext>
              </a:extLst>
            </p:cNvPr>
            <p:cNvSpPr/>
            <p:nvPr/>
          </p:nvSpPr>
          <p:spPr>
            <a:xfrm>
              <a:off x="474909" y="1885226"/>
              <a:ext cx="5442397" cy="2724150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60000">
                  <a:srgbClr val="92D050"/>
                </a:gs>
                <a:gs pos="100000">
                  <a:srgbClr val="FF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BF54AD2-8DE0-4724-8D49-3A6B098329C5}"/>
                </a:ext>
              </a:extLst>
            </p:cNvPr>
            <p:cNvSpPr/>
            <p:nvPr/>
          </p:nvSpPr>
          <p:spPr>
            <a:xfrm>
              <a:off x="433268" y="1482670"/>
              <a:ext cx="5576926" cy="27943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C7499A6-D07E-4086-B2E6-5386B5B4BD42}"/>
                </a:ext>
              </a:extLst>
            </p:cNvPr>
            <p:cNvSpPr/>
            <p:nvPr/>
          </p:nvSpPr>
          <p:spPr>
            <a:xfrm>
              <a:off x="469006" y="1433035"/>
              <a:ext cx="5442397" cy="2724150"/>
            </a:xfrm>
            <a:prstGeom prst="round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2B0DD47-5120-43B3-BB68-931C04193032}"/>
                </a:ext>
              </a:extLst>
            </p:cNvPr>
            <p:cNvSpPr/>
            <p:nvPr/>
          </p:nvSpPr>
          <p:spPr>
            <a:xfrm>
              <a:off x="551110" y="1507101"/>
              <a:ext cx="5289997" cy="25760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28A0843-74B9-4CBC-93FC-468EF5DCFEC2}"/>
                </a:ext>
              </a:extLst>
            </p:cNvPr>
            <p:cNvSpPr/>
            <p:nvPr/>
          </p:nvSpPr>
          <p:spPr>
            <a:xfrm>
              <a:off x="641863" y="1588434"/>
              <a:ext cx="5094469" cy="241335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D474C6-1903-4681-B2CD-6E2092C23ED2}"/>
                </a:ext>
              </a:extLst>
            </p:cNvPr>
            <p:cNvSpPr txBox="1"/>
            <p:nvPr/>
          </p:nvSpPr>
          <p:spPr>
            <a:xfrm>
              <a:off x="1040507" y="1776659"/>
              <a:ext cx="4362450" cy="2062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800" dirty="0">
                  <a:ln>
                    <a:solidFill>
                      <a:schemeClr val="bg1"/>
                    </a:solidFill>
                  </a:ln>
                  <a:solidFill>
                    <a:sysClr val="windowText" lastClr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100</a:t>
              </a:r>
              <a:endParaRPr lang="zh-CN" altLang="en-US" sz="12800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391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影像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 Series</a:t>
            </a:r>
          </a:p>
        </p:txBody>
      </p:sp>
    </p:spTree>
    <p:extLst>
      <p:ext uri="{BB962C8B-B14F-4D97-AF65-F5344CB8AC3E}">
        <p14:creationId xmlns:p14="http://schemas.microsoft.com/office/powerpoint/2010/main" val="775911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B28140B1-1905-4083-B856-CD675FA543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715" y="279961"/>
            <a:ext cx="5008729" cy="11276232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C77AC8CB-5EB6-499B-8BF7-90AF0BE8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247301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色调变换 拍出多样风格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8CD817B-64B5-4D51-9748-7A6838F1FDE6}"/>
              </a:ext>
            </a:extLst>
          </p:cNvPr>
          <p:cNvSpPr txBox="1">
            <a:spLocks/>
          </p:cNvSpPr>
          <p:nvPr/>
        </p:nvSpPr>
        <p:spPr>
          <a:xfrm>
            <a:off x="6096000" y="2629732"/>
            <a:ext cx="5442397" cy="90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双色温闪光灯</a:t>
            </a:r>
          </a:p>
        </p:txBody>
      </p:sp>
    </p:spTree>
    <p:extLst>
      <p:ext uri="{BB962C8B-B14F-4D97-AF65-F5344CB8AC3E}">
        <p14:creationId xmlns:p14="http://schemas.microsoft.com/office/powerpoint/2010/main" val="3172893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77AC8CB-5EB6-499B-8BF7-90AF0BE8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247301"/>
            <a:ext cx="5442397" cy="90988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无需等待 一拍即得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8CD817B-64B5-4D51-9748-7A6838F1FDE6}"/>
              </a:ext>
            </a:extLst>
          </p:cNvPr>
          <p:cNvSpPr txBox="1">
            <a:spLocks/>
          </p:cNvSpPr>
          <p:nvPr/>
        </p:nvSpPr>
        <p:spPr>
          <a:xfrm>
            <a:off x="6096000" y="2629732"/>
            <a:ext cx="5442397" cy="90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激光对焦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876FCAE9-A1AB-4FE8-9D00-FD39B41AA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200" y="0"/>
            <a:ext cx="2602526" cy="585910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88180C0E-BCD0-48ED-A172-21073A7B3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457" y="1227632"/>
            <a:ext cx="2602525" cy="585910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</p:spTree>
    <p:extLst>
      <p:ext uri="{BB962C8B-B14F-4D97-AF65-F5344CB8AC3E}">
        <p14:creationId xmlns:p14="http://schemas.microsoft.com/office/powerpoint/2010/main" val="1459576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16" y="392355"/>
            <a:ext cx="5479783" cy="1233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89583F0-A75F-4E99-9C3D-C0F8DAEEB6A1}"/>
              </a:ext>
            </a:extLst>
          </p:cNvPr>
          <p:cNvCxnSpPr>
            <a:cxnSpLocks/>
          </p:cNvCxnSpPr>
          <p:nvPr/>
        </p:nvCxnSpPr>
        <p:spPr>
          <a:xfrm>
            <a:off x="2265528" y="1796720"/>
            <a:ext cx="4380932" cy="238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B6E638-F135-4C58-98C3-E6092239399F}"/>
              </a:ext>
            </a:extLst>
          </p:cNvPr>
          <p:cNvCxnSpPr>
            <a:cxnSpLocks/>
          </p:cNvCxnSpPr>
          <p:nvPr/>
        </p:nvCxnSpPr>
        <p:spPr>
          <a:xfrm>
            <a:off x="3152633" y="3077277"/>
            <a:ext cx="349382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181E445-C832-407E-8CD6-978DB2284481}"/>
              </a:ext>
            </a:extLst>
          </p:cNvPr>
          <p:cNvCxnSpPr>
            <a:cxnSpLocks/>
          </p:cNvCxnSpPr>
          <p:nvPr/>
        </p:nvCxnSpPr>
        <p:spPr>
          <a:xfrm>
            <a:off x="1978925" y="4208905"/>
            <a:ext cx="466753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AA7E333-5A62-47FF-95DF-A9EB9D891878}"/>
              </a:ext>
            </a:extLst>
          </p:cNvPr>
          <p:cNvSpPr txBox="1"/>
          <p:nvPr/>
        </p:nvSpPr>
        <p:spPr>
          <a:xfrm>
            <a:off x="6646460" y="1536190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潜望长焦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800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172CC69-7B00-491B-9F08-AB09E8CF4CD6}"/>
              </a:ext>
            </a:extLst>
          </p:cNvPr>
          <p:cNvSpPr txBox="1"/>
          <p:nvPr/>
        </p:nvSpPr>
        <p:spPr>
          <a:xfrm>
            <a:off x="6646460" y="2097095"/>
            <a:ext cx="4462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OV08a10 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等效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倍光学变焦 最高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倍混合变焦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984270A-8D96-406F-90E4-335E14BD6BF1}"/>
              </a:ext>
            </a:extLst>
          </p:cNvPr>
          <p:cNvSpPr txBox="1"/>
          <p:nvPr/>
        </p:nvSpPr>
        <p:spPr>
          <a:xfrm>
            <a:off x="6646459" y="2596063"/>
            <a:ext cx="5336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主摄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万像素旗舰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CMOS</a:t>
            </a:r>
            <a:endParaRPr lang="zh-CN" altLang="en-US" sz="3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4F0405-BF5C-4D31-B2E0-D61AA90D370B}"/>
              </a:ext>
            </a:extLst>
          </p:cNvPr>
          <p:cNvSpPr txBox="1"/>
          <p:nvPr/>
        </p:nvSpPr>
        <p:spPr>
          <a:xfrm>
            <a:off x="6646460" y="3156968"/>
            <a:ext cx="4339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OV50a 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光学防抖 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微米像素尺寸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9B08BC-09A2-42D3-8878-C1E60A6E56F5}"/>
              </a:ext>
            </a:extLst>
          </p:cNvPr>
          <p:cNvSpPr txBox="1"/>
          <p:nvPr/>
        </p:nvSpPr>
        <p:spPr>
          <a:xfrm>
            <a:off x="6646460" y="3683904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超广角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6400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CDAD735-5935-4945-A345-D591EAB0C6E5}"/>
              </a:ext>
            </a:extLst>
          </p:cNvPr>
          <p:cNvSpPr txBox="1"/>
          <p:nvPr/>
        </p:nvSpPr>
        <p:spPr>
          <a:xfrm>
            <a:off x="6646460" y="4244809"/>
            <a:ext cx="4462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OV64b 8K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视频录制 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123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度超广角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84A6FEE-B16E-4B4F-9E70-4AB8C026E61B}"/>
              </a:ext>
            </a:extLst>
          </p:cNvPr>
          <p:cNvCxnSpPr>
            <a:cxnSpLocks/>
          </p:cNvCxnSpPr>
          <p:nvPr/>
        </p:nvCxnSpPr>
        <p:spPr>
          <a:xfrm>
            <a:off x="3029804" y="4367284"/>
            <a:ext cx="3616655" cy="8482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81DE140-4524-486E-A405-9958C12191A4}"/>
              </a:ext>
            </a:extLst>
          </p:cNvPr>
          <p:cNvSpPr txBox="1"/>
          <p:nvPr/>
        </p:nvSpPr>
        <p:spPr>
          <a:xfrm>
            <a:off x="6646460" y="4731487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长焦微距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6A4A1E-FD3F-4976-B472-4F34C154D018}"/>
              </a:ext>
            </a:extLst>
          </p:cNvPr>
          <p:cNvSpPr txBox="1"/>
          <p:nvPr/>
        </p:nvSpPr>
        <p:spPr>
          <a:xfrm>
            <a:off x="6646460" y="5292392"/>
            <a:ext cx="4462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OV5678 1.12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微米像素尺寸 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10bit RGB-IR RAW</a:t>
            </a:r>
            <a:endPara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AE0901-9EEF-4ABE-838D-5AA7A32F1192}"/>
              </a:ext>
            </a:extLst>
          </p:cNvPr>
          <p:cNvSpPr txBox="1"/>
          <p:nvPr/>
        </p:nvSpPr>
        <p:spPr>
          <a:xfrm>
            <a:off x="9853684" y="124192"/>
            <a:ext cx="2128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atin typeface="03SmartFontUI" panose="02000600000000000000" pitchFamily="50" charset="-128"/>
                <a:ea typeface="03SmartFontUI" panose="02000600000000000000" pitchFamily="50" charset="-128"/>
              </a:rPr>
              <a:t>UTOPIA X2</a:t>
            </a:r>
          </a:p>
          <a:p>
            <a:pPr algn="r"/>
            <a:endParaRPr lang="zh-CN" altLang="en-US" sz="2800" dirty="0"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170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876FCAE9-A1AB-4FE8-9D00-FD39B41A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984" y="1149810"/>
            <a:ext cx="4194982" cy="419498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CDA2F23-574F-4B8C-BB4F-E21111D761DB}"/>
              </a:ext>
            </a:extLst>
          </p:cNvPr>
          <p:cNvSpPr txBox="1">
            <a:spLocks/>
          </p:cNvSpPr>
          <p:nvPr/>
        </p:nvSpPr>
        <p:spPr>
          <a:xfrm>
            <a:off x="6130343" y="2837868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OV50A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旗舰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CMOS</a:t>
            </a:r>
            <a:endParaRPr lang="zh-CN" altLang="en-US" sz="48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DE50129-E52A-40F1-B4CD-DD7ED1A29444}"/>
              </a:ext>
            </a:extLst>
          </p:cNvPr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1/1.5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英寸大底 纯平后盖的极限尺寸</a:t>
            </a:r>
          </a:p>
        </p:txBody>
      </p:sp>
    </p:spTree>
    <p:extLst>
      <p:ext uri="{BB962C8B-B14F-4D97-AF65-F5344CB8AC3E}">
        <p14:creationId xmlns:p14="http://schemas.microsoft.com/office/powerpoint/2010/main" val="531023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27DD24-874A-4C4F-87FD-30CB8D97CD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4967"/>
            <a:ext cx="12192000" cy="81042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170" y="479812"/>
            <a:ext cx="7189872" cy="909884"/>
          </a:xfrm>
        </p:spPr>
        <p:txBody>
          <a:bodyPr>
            <a:normAutofit fontScale="90000"/>
          </a:bodyPr>
          <a:lstStyle/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四相位检测 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(QPD) 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自动对焦</a:t>
            </a:r>
            <a:endParaRPr lang="zh-CN" altLang="en-US" sz="14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80170" y="1373734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焦点之下 随性出彩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C72B6D-6C5D-4674-A6DA-AF86EFA668DC}"/>
              </a:ext>
            </a:extLst>
          </p:cNvPr>
          <p:cNvSpPr txBox="1"/>
          <p:nvPr/>
        </p:nvSpPr>
        <p:spPr>
          <a:xfrm>
            <a:off x="401742" y="6402749"/>
            <a:ext cx="688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图片来源：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https://pixabay.com/zh/photos/pasta-parmesan-linguine-cheese-6263653/</a:t>
            </a:r>
            <a:endParaRPr lang="zh-CN" altLang="en-US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062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638" y="573332"/>
            <a:ext cx="5479783" cy="12336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89583F0-A75F-4E99-9C3D-C0F8DAEEB6A1}"/>
              </a:ext>
            </a:extLst>
          </p:cNvPr>
          <p:cNvCxnSpPr>
            <a:cxnSpLocks/>
          </p:cNvCxnSpPr>
          <p:nvPr/>
        </p:nvCxnSpPr>
        <p:spPr>
          <a:xfrm>
            <a:off x="2893147" y="1899687"/>
            <a:ext cx="3753134" cy="2387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B6E638-F135-4C58-98C3-E6092239399F}"/>
              </a:ext>
            </a:extLst>
          </p:cNvPr>
          <p:cNvCxnSpPr>
            <a:cxnSpLocks/>
          </p:cNvCxnSpPr>
          <p:nvPr/>
        </p:nvCxnSpPr>
        <p:spPr>
          <a:xfrm>
            <a:off x="2893147" y="2924033"/>
            <a:ext cx="37531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AA7E333-5A62-47FF-95DF-A9EB9D891878}"/>
              </a:ext>
            </a:extLst>
          </p:cNvPr>
          <p:cNvSpPr txBox="1"/>
          <p:nvPr/>
        </p:nvSpPr>
        <p:spPr>
          <a:xfrm>
            <a:off x="6646282" y="1717166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潜望长焦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6400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172CC69-7B00-491B-9F08-AB09E8CF4CD6}"/>
              </a:ext>
            </a:extLst>
          </p:cNvPr>
          <p:cNvSpPr txBox="1"/>
          <p:nvPr/>
        </p:nvSpPr>
        <p:spPr>
          <a:xfrm>
            <a:off x="6646281" y="2278071"/>
            <a:ext cx="481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OV64b 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最高等效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15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倍光学变焦 最高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120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倍混合变焦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984270A-8D96-406F-90E4-335E14BD6BF1}"/>
              </a:ext>
            </a:extLst>
          </p:cNvPr>
          <p:cNvSpPr txBox="1"/>
          <p:nvPr/>
        </p:nvSpPr>
        <p:spPr>
          <a:xfrm>
            <a:off x="6646281" y="2777039"/>
            <a:ext cx="53362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副摄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1.08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亿像素</a:t>
            </a:r>
          </a:p>
          <a:p>
            <a:endParaRPr lang="zh-CN" altLang="en-US" sz="3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4F0405-BF5C-4D31-B2E0-D61AA90D370B}"/>
              </a:ext>
            </a:extLst>
          </p:cNvPr>
          <p:cNvSpPr txBox="1"/>
          <p:nvPr/>
        </p:nvSpPr>
        <p:spPr>
          <a:xfrm>
            <a:off x="6646282" y="3337944"/>
            <a:ext cx="518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K5SHMX 1/1.3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感光大底 光学防抖 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20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倍超高清混合变焦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9B08BC-09A2-42D3-8878-C1E60A6E56F5}"/>
              </a:ext>
            </a:extLst>
          </p:cNvPr>
          <p:cNvSpPr txBox="1"/>
          <p:nvPr/>
        </p:nvSpPr>
        <p:spPr>
          <a:xfrm>
            <a:off x="6646281" y="3864880"/>
            <a:ext cx="533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主摄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万像素旗舰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CMOS</a:t>
            </a:r>
            <a:endParaRPr lang="zh-CN" altLang="en-US" sz="3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CDAD735-5935-4945-A345-D591EAB0C6E5}"/>
              </a:ext>
            </a:extLst>
          </p:cNvPr>
          <p:cNvSpPr txBox="1"/>
          <p:nvPr/>
        </p:nvSpPr>
        <p:spPr>
          <a:xfrm>
            <a:off x="6646282" y="4425785"/>
            <a:ext cx="5186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K5SGN2 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光学防抖 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1/1.12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英寸超级大底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84A6FEE-B16E-4B4F-9E70-4AB8C026E61B}"/>
              </a:ext>
            </a:extLst>
          </p:cNvPr>
          <p:cNvCxnSpPr>
            <a:cxnSpLocks/>
          </p:cNvCxnSpPr>
          <p:nvPr/>
        </p:nvCxnSpPr>
        <p:spPr>
          <a:xfrm>
            <a:off x="5328328" y="3368427"/>
            <a:ext cx="1323655" cy="7987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81DE140-4524-486E-A405-9958C12191A4}"/>
              </a:ext>
            </a:extLst>
          </p:cNvPr>
          <p:cNvSpPr txBox="1"/>
          <p:nvPr/>
        </p:nvSpPr>
        <p:spPr>
          <a:xfrm>
            <a:off x="6646282" y="4912463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长焦微距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6A4A1E-FD3F-4976-B472-4F34C154D018}"/>
              </a:ext>
            </a:extLst>
          </p:cNvPr>
          <p:cNvSpPr txBox="1"/>
          <p:nvPr/>
        </p:nvSpPr>
        <p:spPr>
          <a:xfrm>
            <a:off x="6646282" y="5473368"/>
            <a:ext cx="4462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OV5678 1.12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微米像素尺寸 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10bit RGB-IR RAW</a:t>
            </a:r>
            <a:endParaRPr lang="zh-CN" altLang="en-US" sz="16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AE0901-9EEF-4ABE-838D-5AA7A32F1192}"/>
              </a:ext>
            </a:extLst>
          </p:cNvPr>
          <p:cNvSpPr txBox="1"/>
          <p:nvPr/>
        </p:nvSpPr>
        <p:spPr>
          <a:xfrm>
            <a:off x="9853684" y="124192"/>
            <a:ext cx="2128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atin typeface="03SmartFontUI" panose="02000600000000000000" pitchFamily="50" charset="-128"/>
                <a:ea typeface="03SmartFontUI" panose="02000600000000000000" pitchFamily="50" charset="-128"/>
              </a:rPr>
              <a:t>UTOPIA X2</a:t>
            </a:r>
          </a:p>
          <a:p>
            <a:pPr algn="r"/>
            <a:r>
              <a:rPr lang="en-US" altLang="zh-CN" sz="2800" dirty="0">
                <a:latin typeface="03SmartFontUI" panose="02000600000000000000" pitchFamily="50" charset="-128"/>
                <a:ea typeface="03SmartFontUI" panose="02000600000000000000" pitchFamily="50" charset="-128"/>
              </a:rPr>
              <a:t>Pro</a:t>
            </a:r>
            <a:endParaRPr lang="zh-CN" altLang="en-US" sz="2800" dirty="0"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60B2B312-7F5B-47C1-ADD2-B85A1183364E}"/>
              </a:ext>
            </a:extLst>
          </p:cNvPr>
          <p:cNvCxnSpPr>
            <a:cxnSpLocks/>
          </p:cNvCxnSpPr>
          <p:nvPr/>
        </p:nvCxnSpPr>
        <p:spPr>
          <a:xfrm>
            <a:off x="3343701" y="3864880"/>
            <a:ext cx="3302580" cy="1608488"/>
          </a:xfrm>
          <a:prstGeom prst="bentConnector3">
            <a:avLst>
              <a:gd name="adj1" fmla="val -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CCFD0A61-7EF4-4CD7-AFFC-408FFE966D7A}"/>
              </a:ext>
            </a:extLst>
          </p:cNvPr>
          <p:cNvCxnSpPr>
            <a:cxnSpLocks/>
          </p:cNvCxnSpPr>
          <p:nvPr/>
        </p:nvCxnSpPr>
        <p:spPr>
          <a:xfrm>
            <a:off x="3118424" y="4303750"/>
            <a:ext cx="3533559" cy="2049283"/>
          </a:xfrm>
          <a:prstGeom prst="bentConnector3">
            <a:avLst>
              <a:gd name="adj1" fmla="val -2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1A4AED07-4CAE-4691-B5F2-B62A9CB81DE7}"/>
              </a:ext>
            </a:extLst>
          </p:cNvPr>
          <p:cNvSpPr txBox="1"/>
          <p:nvPr/>
        </p:nvSpPr>
        <p:spPr>
          <a:xfrm>
            <a:off x="6646282" y="6026895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3D </a:t>
            </a:r>
            <a:r>
              <a:rPr lang="en-US" altLang="zh-CN" sz="3200" dirty="0" err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ToF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镜头</a:t>
            </a: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FCF998A6-44D4-4780-9218-BC403A91E43E}"/>
              </a:ext>
            </a:extLst>
          </p:cNvPr>
          <p:cNvCxnSpPr>
            <a:cxnSpLocks/>
          </p:cNvCxnSpPr>
          <p:nvPr/>
        </p:nvCxnSpPr>
        <p:spPr>
          <a:xfrm flipV="1">
            <a:off x="1555844" y="968096"/>
            <a:ext cx="5090437" cy="490229"/>
          </a:xfrm>
          <a:prstGeom prst="bentConnector3">
            <a:avLst>
              <a:gd name="adj1" fmla="val 1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6C6CD19-4830-4147-9BBC-78A020A507C6}"/>
              </a:ext>
            </a:extLst>
          </p:cNvPr>
          <p:cNvSpPr txBox="1"/>
          <p:nvPr/>
        </p:nvSpPr>
        <p:spPr>
          <a:xfrm>
            <a:off x="6646282" y="639569"/>
            <a:ext cx="433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光学中焦 </a:t>
            </a:r>
            <a:r>
              <a:rPr lang="en-US" altLang="zh-CN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1200</a:t>
            </a:r>
            <a:r>
              <a:rPr lang="zh-CN" altLang="en-US" sz="3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E46C7FF-F6B0-4C55-AFAF-1F870712D0F1}"/>
              </a:ext>
            </a:extLst>
          </p:cNvPr>
          <p:cNvSpPr txBox="1"/>
          <p:nvPr/>
        </p:nvSpPr>
        <p:spPr>
          <a:xfrm>
            <a:off x="6646281" y="1200474"/>
            <a:ext cx="481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IXM363 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最高等效</a:t>
            </a:r>
            <a:r>
              <a:rPr lang="en-US" altLang="zh-CN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50</a:t>
            </a:r>
            <a:r>
              <a:rPr lang="zh-CN" altLang="en-US" sz="16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倍混合变焦</a:t>
            </a:r>
          </a:p>
        </p:txBody>
      </p:sp>
    </p:spTree>
    <p:extLst>
      <p:ext uri="{BB962C8B-B14F-4D97-AF65-F5344CB8AC3E}">
        <p14:creationId xmlns:p14="http://schemas.microsoft.com/office/powerpoint/2010/main" val="874047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A494038-B3DF-427D-983F-07947ACDF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84" y="374650"/>
            <a:ext cx="8560431" cy="1927223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endPos="65000" dist="50800" dir="5400000" sy="-100000" algn="bl" rotWithShape="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2672" y="-1060450"/>
            <a:ext cx="11000096" cy="2387600"/>
          </a:xfrm>
        </p:spPr>
        <p:txBody>
          <a:bodyPr/>
          <a:lstStyle/>
          <a:p>
            <a:r>
              <a:rPr lang="zh-CN" altLang="en-US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荡胸生层云 「</a:t>
            </a:r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决眦</a:t>
            </a:r>
            <a:r>
              <a:rPr lang="zh-CN" altLang="en-US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」入归鸟</a:t>
            </a:r>
          </a:p>
        </p:txBody>
      </p:sp>
    </p:spTree>
    <p:extLst>
      <p:ext uri="{BB962C8B-B14F-4D97-AF65-F5344CB8AC3E}">
        <p14:creationId xmlns:p14="http://schemas.microsoft.com/office/powerpoint/2010/main" val="1721131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162" y="2996981"/>
            <a:ext cx="11877675" cy="864038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03SmartFontUI" panose="02000600000000000000" pitchFamily="50" charset="-128"/>
                <a:ea typeface="03SmartFontUI" panose="02000600000000000000" pitchFamily="50" charset="-128"/>
                <a:cs typeface="OPPOSans R" panose="00020600040101010101" pitchFamily="18" charset="-122"/>
              </a:rPr>
              <a:t>U L T I M A T E   X C A M E R A S</a:t>
            </a:r>
            <a:endParaRPr lang="zh-CN" altLang="en-US" sz="4800" dirty="0"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atin typeface="03SmartFontUI" panose="02000600000000000000" pitchFamily="50" charset="-128"/>
              <a:ea typeface="03SmartFontUI" panose="02000600000000000000" pitchFamily="50" charset="-128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26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6564" y="1021873"/>
            <a:ext cx="895066" cy="4814249"/>
          </a:xfrm>
        </p:spPr>
        <p:txBody>
          <a:bodyPr vert="eaVert">
            <a:normAutofit fontScale="90000"/>
          </a:bodyPr>
          <a:lstStyle/>
          <a:p>
            <a:pPr algn="ctr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手 机 品 类 产 品 线</a:t>
            </a: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75D4367C-3457-4A0F-B589-C0FEE6172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897540"/>
              </p:ext>
            </p:extLst>
          </p:nvPr>
        </p:nvGraphicFramePr>
        <p:xfrm>
          <a:off x="5097202" y="1603910"/>
          <a:ext cx="5769496" cy="365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箭头: 上弧形 2">
            <a:extLst>
              <a:ext uri="{FF2B5EF4-FFF2-40B4-BE49-F238E27FC236}">
                <a16:creationId xmlns:a16="http://schemas.microsoft.com/office/drawing/2014/main" id="{C7FA943C-4E02-4717-859C-FF039A241F7E}"/>
              </a:ext>
            </a:extLst>
          </p:cNvPr>
          <p:cNvSpPr/>
          <p:nvPr/>
        </p:nvSpPr>
        <p:spPr>
          <a:xfrm>
            <a:off x="3771900" y="-53447"/>
            <a:ext cx="8420100" cy="3314700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上弧形 4">
            <a:extLst>
              <a:ext uri="{FF2B5EF4-FFF2-40B4-BE49-F238E27FC236}">
                <a16:creationId xmlns:a16="http://schemas.microsoft.com/office/drawing/2014/main" id="{C62067CF-632B-4636-A344-2974E5465C59}"/>
              </a:ext>
            </a:extLst>
          </p:cNvPr>
          <p:cNvSpPr/>
          <p:nvPr/>
        </p:nvSpPr>
        <p:spPr>
          <a:xfrm rot="10800000">
            <a:off x="3420802" y="3596748"/>
            <a:ext cx="8420100" cy="3314700"/>
          </a:xfrm>
          <a:prstGeom prst="curvedDownArrow">
            <a:avLst/>
          </a:prstGeom>
          <a:solidFill>
            <a:srgbClr val="9E0000"/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BD8A2D-0938-43E0-8CBF-3627C0D704B8}"/>
              </a:ext>
            </a:extLst>
          </p:cNvPr>
          <p:cNvSpPr txBox="1"/>
          <p:nvPr/>
        </p:nvSpPr>
        <p:spPr>
          <a:xfrm>
            <a:off x="5381625" y="459710"/>
            <a:ext cx="520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UTOPIA ONE</a:t>
            </a:r>
            <a:r>
              <a:rPr lang="zh-CN" altLang="en-US" sz="2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系列 概念机序列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894432-1B6B-45B9-B7EE-3581F46AA9CC}"/>
              </a:ext>
            </a:extLst>
          </p:cNvPr>
          <p:cNvSpPr txBox="1"/>
          <p:nvPr/>
        </p:nvSpPr>
        <p:spPr>
          <a:xfrm>
            <a:off x="5381625" y="5836122"/>
            <a:ext cx="520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mono </a:t>
            </a:r>
            <a:r>
              <a:rPr lang="en-US" altLang="zh-CN" sz="2800" dirty="0" err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i</a:t>
            </a:r>
            <a:r>
              <a:rPr lang="zh-CN" altLang="en-US" sz="2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系列 怀旧机序列</a:t>
            </a:r>
          </a:p>
        </p:txBody>
      </p:sp>
    </p:spTree>
    <p:extLst>
      <p:ext uri="{BB962C8B-B14F-4D97-AF65-F5344CB8AC3E}">
        <p14:creationId xmlns:p14="http://schemas.microsoft.com/office/powerpoint/2010/main" val="138918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3143" y="2974057"/>
            <a:ext cx="5223457" cy="909884"/>
          </a:xfrm>
        </p:spPr>
        <p:txBody>
          <a:bodyPr>
            <a:normAutofit fontScale="90000"/>
          </a:bodyPr>
          <a:lstStyle/>
          <a:p>
            <a:r>
              <a:rPr lang="en-US" altLang="zh-CN" sz="4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 Ultimate</a:t>
            </a:r>
            <a:endParaRPr lang="zh-CN" altLang="en-US" sz="4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9FE1D957-5C98-40FC-804F-F2C39F81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60" y="445810"/>
            <a:ext cx="2125030" cy="4784115"/>
          </a:xfr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8F97CB39-3FF4-449A-AAED-C85FBA335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775" y="1036943"/>
            <a:ext cx="2125030" cy="478411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760ECB4E-F043-4314-91A0-DAF42E862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798" y="1628075"/>
            <a:ext cx="2125029" cy="478411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</p:spTree>
    <p:extLst>
      <p:ext uri="{BB962C8B-B14F-4D97-AF65-F5344CB8AC3E}">
        <p14:creationId xmlns:p14="http://schemas.microsoft.com/office/powerpoint/2010/main" val="3489761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B28140B1-1905-4083-B856-CD675FA543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15" y="660962"/>
            <a:ext cx="5008729" cy="11276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829809E-0FB7-4A6F-B873-2CCD7B6CCA4F}"/>
              </a:ext>
            </a:extLst>
          </p:cNvPr>
          <p:cNvSpPr txBox="1">
            <a:spLocks/>
          </p:cNvSpPr>
          <p:nvPr/>
        </p:nvSpPr>
        <p:spPr>
          <a:xfrm>
            <a:off x="5657850" y="2837868"/>
            <a:ext cx="6324600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最高等效</a:t>
            </a:r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150</a:t>
            </a:r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倍混合变焦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77578F5-E353-4C2B-BD55-2905E5B263D4}"/>
              </a:ext>
            </a:extLst>
          </p:cNvPr>
          <p:cNvSpPr txBox="1">
            <a:spLocks/>
          </p:cNvSpPr>
          <p:nvPr/>
        </p:nvSpPr>
        <p:spPr>
          <a:xfrm>
            <a:off x="5657850" y="3671552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手机摄影技术天花板</a:t>
            </a:r>
          </a:p>
        </p:txBody>
      </p:sp>
    </p:spTree>
    <p:extLst>
      <p:ext uri="{BB962C8B-B14F-4D97-AF65-F5344CB8AC3E}">
        <p14:creationId xmlns:p14="http://schemas.microsoft.com/office/powerpoint/2010/main" val="3331110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3" y="2837868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UTOPIA PENIX</a:t>
            </a:r>
            <a:endParaRPr lang="zh-CN" altLang="en-US" sz="48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30343" y="3731790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稳定</a:t>
            </a:r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20ms</a:t>
            </a:r>
            <a:r>
              <a:rPr lang="zh-CN" altLang="en-US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低延迟 书写新的世界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DCB1C4-52AE-4C40-874D-051360CDD38A}"/>
              </a:ext>
            </a:extLst>
          </p:cNvPr>
          <p:cNvGrpSpPr/>
          <p:nvPr/>
        </p:nvGrpSpPr>
        <p:grpSpPr>
          <a:xfrm rot="3006222">
            <a:off x="3902646" y="-1120715"/>
            <a:ext cx="572780" cy="8827049"/>
            <a:chOff x="2938657" y="-198981"/>
            <a:chExt cx="409342" cy="6308279"/>
          </a:xfrm>
          <a:scene3d>
            <a:camera prst="isometricOffAxis1Right"/>
            <a:lightRig rig="threePt" dir="t"/>
          </a:scene3d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8EB052A-A470-4F02-9915-06F729602938}"/>
                </a:ext>
              </a:extLst>
            </p:cNvPr>
            <p:cNvSpPr/>
            <p:nvPr/>
          </p:nvSpPr>
          <p:spPr>
            <a:xfrm rot="21576510">
              <a:off x="3083839" y="5313037"/>
              <a:ext cx="171920" cy="79626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sp3d extrusionH="203200"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42FCB53-3738-423B-AD78-81DF7269B42C}"/>
                </a:ext>
              </a:extLst>
            </p:cNvPr>
            <p:cNvSpPr/>
            <p:nvPr/>
          </p:nvSpPr>
          <p:spPr>
            <a:xfrm rot="21576510">
              <a:off x="2956825" y="620611"/>
              <a:ext cx="391174" cy="5090615"/>
            </a:xfrm>
            <a:prstGeom prst="roundRect">
              <a:avLst>
                <a:gd name="adj" fmla="val 3631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  <a:sp3d extrusionH="203200"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176359E-DBA4-43F4-8523-F252A484259C}"/>
                </a:ext>
              </a:extLst>
            </p:cNvPr>
            <p:cNvSpPr/>
            <p:nvPr/>
          </p:nvSpPr>
          <p:spPr>
            <a:xfrm rot="21576510">
              <a:off x="2938657" y="454682"/>
              <a:ext cx="391174" cy="1058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p3d extrusionH="203200"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25E9337-096C-43E3-A237-1A8D90B3B334}"/>
                </a:ext>
              </a:extLst>
            </p:cNvPr>
            <p:cNvSpPr/>
            <p:nvPr/>
          </p:nvSpPr>
          <p:spPr>
            <a:xfrm rot="21576510">
              <a:off x="3065524" y="560504"/>
              <a:ext cx="138571" cy="601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p3d extrusionH="203200">
              <a:bevelT/>
              <a:bevelB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A27CBC6-03A8-4A2C-B64F-9ADA5B3C19C0}"/>
                </a:ext>
              </a:extLst>
            </p:cNvPr>
            <p:cNvSpPr txBox="1"/>
            <p:nvPr/>
          </p:nvSpPr>
          <p:spPr>
            <a:xfrm rot="10776510">
              <a:off x="2953773" y="-198981"/>
              <a:ext cx="369332" cy="2641600"/>
            </a:xfrm>
            <a:prstGeom prst="rect">
              <a:avLst/>
            </a:prstGeom>
            <a:noFill/>
            <a:sp3d extrusionH="203200">
              <a:bevelT/>
              <a:bevelB prst="relaxedInset"/>
            </a:sp3d>
          </p:spPr>
          <p:txBody>
            <a:bodyPr vert="eaVert"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03SmartFontUI" panose="02000600000000000000" pitchFamily="50" charset="-128"/>
                  <a:ea typeface="03SmartFontUI" panose="02000600000000000000" pitchFamily="50" charset="-128"/>
                </a:rPr>
                <a:t>DISCOVERY · INFINITY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03SmartFontUI" panose="02000600000000000000" pitchFamily="50" charset="-128"/>
                <a:ea typeface="03SmartFontUI" panose="02000600000000000000" pitchFamily="50" charset="-128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33BAFD5-2EF1-4BEC-BDAB-5B5343922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176510">
              <a:off x="2643581" y="4739319"/>
              <a:ext cx="1040784" cy="238339"/>
            </a:xfrm>
            <a:prstGeom prst="rect">
              <a:avLst/>
            </a:prstGeom>
            <a:sp3d extrusionH="203200">
              <a:bevelB prst="relaxedInset"/>
            </a:sp3d>
          </p:spPr>
        </p:pic>
      </p:grpSp>
    </p:spTree>
    <p:extLst>
      <p:ext uri="{BB962C8B-B14F-4D97-AF65-F5344CB8AC3E}">
        <p14:creationId xmlns:p14="http://schemas.microsoft.com/office/powerpoint/2010/main" val="3763919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3143" y="2974057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 FE</a:t>
            </a:r>
            <a:endParaRPr lang="zh-CN" altLang="en-US" sz="4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9FE1D957-5C98-40FC-804F-F2C39F81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60" y="445810"/>
            <a:ext cx="2125031" cy="4784115"/>
          </a:xfr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8F97CB39-3FF4-449A-AAED-C85FBA335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775" y="1036942"/>
            <a:ext cx="2125030" cy="478411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760ECB4E-F043-4314-91A0-DAF42E862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798" y="1628075"/>
            <a:ext cx="2125030" cy="478411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</p:spTree>
    <p:extLst>
      <p:ext uri="{BB962C8B-B14F-4D97-AF65-F5344CB8AC3E}">
        <p14:creationId xmlns:p14="http://schemas.microsoft.com/office/powerpoint/2010/main" val="4145467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总结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 Series</a:t>
            </a:r>
          </a:p>
        </p:txBody>
      </p:sp>
    </p:spTree>
    <p:extLst>
      <p:ext uri="{BB962C8B-B14F-4D97-AF65-F5344CB8AC3E}">
        <p14:creationId xmlns:p14="http://schemas.microsoft.com/office/powerpoint/2010/main" val="1628696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AD6DB90B-1ED1-4DB4-9813-5A625AAFC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600288"/>
              </p:ext>
            </p:extLst>
          </p:nvPr>
        </p:nvGraphicFramePr>
        <p:xfrm>
          <a:off x="293687" y="216005"/>
          <a:ext cx="11604626" cy="5869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EC1DE5F7-8B50-44F0-8048-80E519F70610}"/>
              </a:ext>
            </a:extLst>
          </p:cNvPr>
          <p:cNvSpPr txBox="1"/>
          <p:nvPr/>
        </p:nvSpPr>
        <p:spPr>
          <a:xfrm>
            <a:off x="293687" y="6194975"/>
            <a:ext cx="550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1.X2 Pro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限定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      2.X2 Ultimate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限定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      3.X2/X2 FE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限定</a:t>
            </a:r>
            <a:endParaRPr lang="en-US" altLang="zh-CN" sz="14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4.MEMC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动态插帧，屏幕原生支持</a:t>
            </a:r>
            <a:r>
              <a:rPr lang="en-US" altLang="zh-CN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120Hz</a:t>
            </a:r>
            <a:r>
              <a:rPr lang="zh-CN" altLang="en-US" sz="1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刷新率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23721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价格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 Series</a:t>
            </a:r>
          </a:p>
        </p:txBody>
      </p:sp>
    </p:spTree>
    <p:extLst>
      <p:ext uri="{BB962C8B-B14F-4D97-AF65-F5344CB8AC3E}">
        <p14:creationId xmlns:p14="http://schemas.microsoft.com/office/powerpoint/2010/main" val="727206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UTOPIA X2 FE</a:t>
            </a:r>
            <a:endParaRPr lang="zh-CN" altLang="en-US" sz="4000" dirty="0">
              <a:latin typeface="思源宋体 CN Medium" panose="02020500000000000000" pitchFamily="18" charset="-122"/>
              <a:ea typeface="思源宋体 CN Medium" panose="02020500000000000000" pitchFamily="18" charset="-122"/>
              <a:cs typeface="OPPOSans R" panose="00020600040101010101" pitchFamily="18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505776" y="2117235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¥3999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88831" y="2117235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505776" y="3500603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¥4399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8831" y="3500603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096000" y="4669079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12+512G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505776" y="4883971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¥4799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8831" y="4883971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1A56EDB-EB4F-41D0-9715-F9918C40F6DC}"/>
              </a:ext>
            </a:extLst>
          </p:cNvPr>
          <p:cNvSpPr txBox="1">
            <a:spLocks/>
          </p:cNvSpPr>
          <p:nvPr/>
        </p:nvSpPr>
        <p:spPr>
          <a:xfrm>
            <a:off x="6103511" y="3281145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12+256G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8AACE8F-4541-4DD5-B223-A8AE40C395FE}"/>
              </a:ext>
            </a:extLst>
          </p:cNvPr>
          <p:cNvSpPr txBox="1">
            <a:spLocks/>
          </p:cNvSpPr>
          <p:nvPr/>
        </p:nvSpPr>
        <p:spPr>
          <a:xfrm>
            <a:off x="6095999" y="1893211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8+256G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3AFE0C-9840-46BF-A378-1F996209ECC5}"/>
              </a:ext>
            </a:extLst>
          </p:cNvPr>
          <p:cNvSpPr txBox="1"/>
          <p:nvPr/>
        </p:nvSpPr>
        <p:spPr>
          <a:xfrm>
            <a:off x="9201150" y="1309637"/>
            <a:ext cx="217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618</a:t>
            </a:r>
            <a:r>
              <a:rPr lang="zh-CN" altLang="en-US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特惠</a:t>
            </a:r>
          </a:p>
        </p:txBody>
      </p:sp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F8F0F7DA-3EB0-4D5B-9CB1-48B091D39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9551" y="-1216497"/>
            <a:ext cx="2580193" cy="5808831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  <p:pic>
        <p:nvPicPr>
          <p:cNvPr id="25" name="内容占位符 3">
            <a:extLst>
              <a:ext uri="{FF2B5EF4-FFF2-40B4-BE49-F238E27FC236}">
                <a16:creationId xmlns:a16="http://schemas.microsoft.com/office/drawing/2014/main" id="{AE06CC8E-FA63-4A85-92AC-353FC9F77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65" y="-349030"/>
            <a:ext cx="2580193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  <p:pic>
        <p:nvPicPr>
          <p:cNvPr id="31" name="内容占位符 3">
            <a:extLst>
              <a:ext uri="{FF2B5EF4-FFF2-40B4-BE49-F238E27FC236}">
                <a16:creationId xmlns:a16="http://schemas.microsoft.com/office/drawing/2014/main" id="{87EEE7AA-DAF4-4C2D-813B-642899B1D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357" y="814880"/>
            <a:ext cx="2580193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786591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UTOPIA X2</a:t>
            </a:r>
            <a:endParaRPr lang="zh-CN" altLang="en-US" sz="4000" dirty="0">
              <a:latin typeface="思源宋体 CN Medium" panose="02020500000000000000" pitchFamily="18" charset="-122"/>
              <a:ea typeface="思源宋体 CN Medium" panose="02020500000000000000" pitchFamily="18" charset="-122"/>
              <a:cs typeface="OPPOSans R" panose="00020600040101010101" pitchFamily="18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505776" y="2117235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¥4999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88831" y="2117235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505776" y="3500603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¥5399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8831" y="3500603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096000" y="4669079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12+512G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505776" y="4883971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¥5799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8831" y="4883971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1A56EDB-EB4F-41D0-9715-F9918C40F6DC}"/>
              </a:ext>
            </a:extLst>
          </p:cNvPr>
          <p:cNvSpPr txBox="1">
            <a:spLocks/>
          </p:cNvSpPr>
          <p:nvPr/>
        </p:nvSpPr>
        <p:spPr>
          <a:xfrm>
            <a:off x="6103511" y="3281145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12+256G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8AACE8F-4541-4DD5-B223-A8AE40C395FE}"/>
              </a:ext>
            </a:extLst>
          </p:cNvPr>
          <p:cNvSpPr txBox="1">
            <a:spLocks/>
          </p:cNvSpPr>
          <p:nvPr/>
        </p:nvSpPr>
        <p:spPr>
          <a:xfrm>
            <a:off x="6095999" y="1893211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8+256G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3AFE0C-9840-46BF-A378-1F996209ECC5}"/>
              </a:ext>
            </a:extLst>
          </p:cNvPr>
          <p:cNvSpPr txBox="1"/>
          <p:nvPr/>
        </p:nvSpPr>
        <p:spPr>
          <a:xfrm>
            <a:off x="9201150" y="1309637"/>
            <a:ext cx="217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618</a:t>
            </a:r>
            <a:r>
              <a:rPr lang="zh-CN" altLang="en-US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特惠</a:t>
            </a:r>
          </a:p>
        </p:txBody>
      </p:sp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F8F0F7DA-3EB0-4D5B-9CB1-48B091D39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9551" y="-1216496"/>
            <a:ext cx="2580193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  <p:pic>
        <p:nvPicPr>
          <p:cNvPr id="25" name="内容占位符 3">
            <a:extLst>
              <a:ext uri="{FF2B5EF4-FFF2-40B4-BE49-F238E27FC236}">
                <a16:creationId xmlns:a16="http://schemas.microsoft.com/office/drawing/2014/main" id="{AE06CC8E-FA63-4A85-92AC-353FC9F77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65" y="-349030"/>
            <a:ext cx="2580192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  <p:pic>
        <p:nvPicPr>
          <p:cNvPr id="31" name="内容占位符 3">
            <a:extLst>
              <a:ext uri="{FF2B5EF4-FFF2-40B4-BE49-F238E27FC236}">
                <a16:creationId xmlns:a16="http://schemas.microsoft.com/office/drawing/2014/main" id="{87EEE7AA-DAF4-4C2D-813B-642899B1D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357" y="814880"/>
            <a:ext cx="2580192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54453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UTOPIA X2 Pro</a:t>
            </a:r>
            <a:endParaRPr lang="zh-CN" altLang="en-US" sz="4000" dirty="0">
              <a:latin typeface="思源宋体 CN Medium" panose="02020500000000000000" pitchFamily="18" charset="-122"/>
              <a:ea typeface="思源宋体 CN Medium" panose="02020500000000000000" pitchFamily="18" charset="-122"/>
              <a:cs typeface="OPPOSans R" panose="00020600040101010101" pitchFamily="18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505776" y="2117235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¥5999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88831" y="2117235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505776" y="3500603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¥6499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8831" y="3500603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096000" y="4669079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12G+1T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505776" y="4883971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¥6999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8831" y="4883971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1A56EDB-EB4F-41D0-9715-F9918C40F6DC}"/>
              </a:ext>
            </a:extLst>
          </p:cNvPr>
          <p:cNvSpPr txBox="1">
            <a:spLocks/>
          </p:cNvSpPr>
          <p:nvPr/>
        </p:nvSpPr>
        <p:spPr>
          <a:xfrm>
            <a:off x="6103511" y="3281145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12+512G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8AACE8F-4541-4DD5-B223-A8AE40C395FE}"/>
              </a:ext>
            </a:extLst>
          </p:cNvPr>
          <p:cNvSpPr txBox="1">
            <a:spLocks/>
          </p:cNvSpPr>
          <p:nvPr/>
        </p:nvSpPr>
        <p:spPr>
          <a:xfrm>
            <a:off x="6095999" y="1893211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12+256G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3AFE0C-9840-46BF-A378-1F996209ECC5}"/>
              </a:ext>
            </a:extLst>
          </p:cNvPr>
          <p:cNvSpPr txBox="1"/>
          <p:nvPr/>
        </p:nvSpPr>
        <p:spPr>
          <a:xfrm>
            <a:off x="9201150" y="1309637"/>
            <a:ext cx="217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618</a:t>
            </a:r>
            <a:r>
              <a:rPr lang="zh-CN" altLang="en-US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特惠</a:t>
            </a:r>
          </a:p>
        </p:txBody>
      </p:sp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F8F0F7DA-3EB0-4D5B-9CB1-48B091D39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9551" y="-1216496"/>
            <a:ext cx="2580193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  <p:pic>
        <p:nvPicPr>
          <p:cNvPr id="25" name="内容占位符 3">
            <a:extLst>
              <a:ext uri="{FF2B5EF4-FFF2-40B4-BE49-F238E27FC236}">
                <a16:creationId xmlns:a16="http://schemas.microsoft.com/office/drawing/2014/main" id="{AE06CC8E-FA63-4A85-92AC-353FC9F77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65" y="-349030"/>
            <a:ext cx="2580192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  <p:pic>
        <p:nvPicPr>
          <p:cNvPr id="31" name="内容占位符 3">
            <a:extLst>
              <a:ext uri="{FF2B5EF4-FFF2-40B4-BE49-F238E27FC236}">
                <a16:creationId xmlns:a16="http://schemas.microsoft.com/office/drawing/2014/main" id="{87EEE7AA-DAF4-4C2D-813B-642899B1D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2287" y="814880"/>
            <a:ext cx="2424332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589889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UTOPIA X2</a:t>
            </a:r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系列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3130" y="1265878"/>
            <a:ext cx="2400436" cy="5404140"/>
          </a:xfrm>
          <a:effectLst>
            <a:reflection blurRad="6350" stA="50000" endA="300" endPos="55000" dir="5400000" sy="-100000" algn="bl" rotWithShape="0"/>
          </a:effectLst>
          <a:scene3d>
            <a:camera prst="isometricOffAxis2Left"/>
            <a:lightRig rig="flat" dir="t"/>
          </a:scene3d>
          <a:sp3d extrusionH="38100" prstMaterial="flat">
            <a:bevelT/>
            <a:bevelB prst="softRound"/>
          </a:sp3d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91CF0EFF-9F0E-41B7-A305-8EF113E7C3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27906"/>
            <a:ext cx="2400436" cy="540413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isometricOffAxis2Left"/>
            <a:lightRig rig="flat" dir="t"/>
          </a:scene3d>
          <a:sp3d extrusionH="38100" prstMaterial="flat">
            <a:bevelT/>
            <a:bevelB prst="softRound"/>
          </a:sp3d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B01B033C-A4A3-4CFA-960B-2C87BA886C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870" y="789933"/>
            <a:ext cx="2400435" cy="540413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isometricOffAxis2Left"/>
            <a:lightRig rig="flat" dir="t"/>
          </a:scene3d>
          <a:sp3d extrusionH="38100" prstMaterial="flat">
            <a:bevelT/>
            <a:bevelB prst="softRound"/>
          </a:sp3d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79841A60-343A-4FAC-9AF8-A0D52B1101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061" y="365125"/>
            <a:ext cx="2400435" cy="5404137"/>
          </a:xfrm>
          <a:prstGeom prst="rect">
            <a:avLst/>
          </a:prstGeom>
          <a:effectLst/>
          <a:scene3d>
            <a:camera prst="isometricOffAxis2Right">
              <a:rot lat="1080003" lon="19800000" rev="21599984"/>
            </a:camera>
            <a:lightRig rig="flat" dir="t"/>
          </a:scene3d>
          <a:sp3d extrusionH="38100" prstMaterial="flat">
            <a:bevelT/>
            <a:bevelB w="0" h="0" prst="softRound"/>
          </a:sp3d>
        </p:spPr>
      </p:pic>
    </p:spTree>
    <p:extLst>
      <p:ext uri="{BB962C8B-B14F-4D97-AF65-F5344CB8AC3E}">
        <p14:creationId xmlns:p14="http://schemas.microsoft.com/office/powerpoint/2010/main" val="2604616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30342" y="506792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思源宋体 CN Medium" panose="02020500000000000000" pitchFamily="18" charset="-122"/>
                <a:ea typeface="思源宋体 CN Medium" panose="02020500000000000000" pitchFamily="18" charset="-122"/>
                <a:cs typeface="OPPOSans R" panose="00020600040101010101" pitchFamily="18" charset="-122"/>
              </a:rPr>
              <a:t>UTOPIA X2 Ultimate</a:t>
            </a:r>
            <a:endParaRPr lang="zh-CN" altLang="en-US" sz="4000" dirty="0">
              <a:latin typeface="思源宋体 CN Medium" panose="02020500000000000000" pitchFamily="18" charset="-122"/>
              <a:ea typeface="思源宋体 CN Medium" panose="02020500000000000000" pitchFamily="18" charset="-122"/>
              <a:cs typeface="OPPOSans R" panose="00020600040101010101" pitchFamily="18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8505776" y="2117235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¥6999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88831" y="2117235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505776" y="3500603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¥7699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8831" y="3500603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6096000" y="4669079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16G+1T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505776" y="4883971"/>
            <a:ext cx="3514774" cy="1056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prstClr val="black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¥8399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8831" y="4883971"/>
            <a:ext cx="105856" cy="876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1A56EDB-EB4F-41D0-9715-F9918C40F6DC}"/>
              </a:ext>
            </a:extLst>
          </p:cNvPr>
          <p:cNvSpPr txBox="1">
            <a:spLocks/>
          </p:cNvSpPr>
          <p:nvPr/>
        </p:nvSpPr>
        <p:spPr>
          <a:xfrm>
            <a:off x="6103511" y="3281145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12G+1T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8AACE8F-4541-4DD5-B223-A8AE40C395FE}"/>
              </a:ext>
            </a:extLst>
          </p:cNvPr>
          <p:cNvSpPr txBox="1">
            <a:spLocks/>
          </p:cNvSpPr>
          <p:nvPr/>
        </p:nvSpPr>
        <p:spPr>
          <a:xfrm>
            <a:off x="6095999" y="1893211"/>
            <a:ext cx="1874231" cy="115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12+512G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3AFE0C-9840-46BF-A378-1F996209ECC5}"/>
              </a:ext>
            </a:extLst>
          </p:cNvPr>
          <p:cNvSpPr txBox="1"/>
          <p:nvPr/>
        </p:nvSpPr>
        <p:spPr>
          <a:xfrm>
            <a:off x="9201150" y="1309637"/>
            <a:ext cx="217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618</a:t>
            </a:r>
            <a:r>
              <a:rPr lang="zh-CN" altLang="en-US" sz="32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特惠</a:t>
            </a:r>
          </a:p>
        </p:txBody>
      </p:sp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F8F0F7DA-3EB0-4D5B-9CB1-48B091D39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9551" y="-1216496"/>
            <a:ext cx="2580193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  <p:pic>
        <p:nvPicPr>
          <p:cNvPr id="25" name="内容占位符 3">
            <a:extLst>
              <a:ext uri="{FF2B5EF4-FFF2-40B4-BE49-F238E27FC236}">
                <a16:creationId xmlns:a16="http://schemas.microsoft.com/office/drawing/2014/main" id="{AE06CC8E-FA63-4A85-92AC-353FC9F77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65" y="-349030"/>
            <a:ext cx="2580192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  <p:pic>
        <p:nvPicPr>
          <p:cNvPr id="31" name="内容占位符 3">
            <a:extLst>
              <a:ext uri="{FF2B5EF4-FFF2-40B4-BE49-F238E27FC236}">
                <a16:creationId xmlns:a16="http://schemas.microsoft.com/office/drawing/2014/main" id="{87EEE7AA-DAF4-4C2D-813B-642899B1D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357" y="814880"/>
            <a:ext cx="2580192" cy="5808829"/>
          </a:xfrm>
          <a:prstGeom prst="rect">
            <a:avLst/>
          </a:prstGeom>
          <a:effectLst>
            <a:reflection blurRad="266700" stA="50000" endA="300" endPos="55000" dist="241300" dir="5400000" sy="-100000" algn="bl" rotWithShape="0"/>
          </a:effectLst>
          <a:scene3d>
            <a:camera prst="orthographicFront">
              <a:rot lat="1500000" lon="20400000" rev="1200000"/>
            </a:camera>
            <a:lightRig rig="chilly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31182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再次感谢大家的支持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我们下次再见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8" y="396241"/>
            <a:ext cx="1889409" cy="6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E22615-930C-41A2-BDFA-CE0B60A5059D}"/>
              </a:ext>
            </a:extLst>
          </p:cNvPr>
          <p:cNvSpPr txBox="1">
            <a:spLocks/>
          </p:cNvSpPr>
          <p:nvPr/>
        </p:nvSpPr>
        <p:spPr>
          <a:xfrm>
            <a:off x="967864" y="4648006"/>
            <a:ext cx="5442397" cy="90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外观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B4211CB-53CB-4C30-856C-16798761C1FB}"/>
              </a:ext>
            </a:extLst>
          </p:cNvPr>
          <p:cNvSpPr txBox="1">
            <a:spLocks/>
          </p:cNvSpPr>
          <p:nvPr/>
        </p:nvSpPr>
        <p:spPr>
          <a:xfrm>
            <a:off x="967864" y="5541928"/>
            <a:ext cx="5442397" cy="49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 Series</a:t>
            </a:r>
          </a:p>
        </p:txBody>
      </p:sp>
    </p:spTree>
    <p:extLst>
      <p:ext uri="{BB962C8B-B14F-4D97-AF65-F5344CB8AC3E}">
        <p14:creationId xmlns:p14="http://schemas.microsoft.com/office/powerpoint/2010/main" val="110918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3143" y="2974057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</a:t>
            </a:r>
            <a:endParaRPr lang="zh-CN" altLang="en-US" sz="4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9FE1D957-5C98-40FC-804F-F2C39F81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60" y="445810"/>
            <a:ext cx="2125031" cy="4784116"/>
          </a:xfr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8F97CB39-3FF4-449A-AAED-C85FBA335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775" y="1036942"/>
            <a:ext cx="2125031" cy="478411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760ECB4E-F043-4314-91A0-DAF42E862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798" y="1628074"/>
            <a:ext cx="2125030" cy="478411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</p:spTree>
    <p:extLst>
      <p:ext uri="{BB962C8B-B14F-4D97-AF65-F5344CB8AC3E}">
        <p14:creationId xmlns:p14="http://schemas.microsoft.com/office/powerpoint/2010/main" val="401091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3143" y="2974057"/>
            <a:ext cx="5442397" cy="90988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UTOPIA X2</a:t>
            </a:r>
            <a:endParaRPr lang="zh-CN" altLang="en-US" sz="4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9FE1D957-5C98-40FC-804F-F2C39F81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60" y="445810"/>
            <a:ext cx="2125031" cy="4784116"/>
          </a:xfr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8F97CB39-3FF4-449A-AAED-C85FBA335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775" y="1036942"/>
            <a:ext cx="2125031" cy="478411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760ECB4E-F043-4314-91A0-DAF42E862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798" y="1628074"/>
            <a:ext cx="2125030" cy="478411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perspectiveHeroicExtremeLeftFacing" fov="0"/>
            <a:lightRig rig="threePt" dir="t"/>
          </a:scene3d>
          <a:sp3d extrusionH="38100">
            <a:bevelT/>
          </a:sp3d>
        </p:spPr>
      </p:pic>
    </p:spTree>
    <p:extLst>
      <p:ext uri="{BB962C8B-B14F-4D97-AF65-F5344CB8AC3E}">
        <p14:creationId xmlns:p14="http://schemas.microsoft.com/office/powerpoint/2010/main" val="34264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305" y="2461881"/>
            <a:ext cx="1327597" cy="3528229"/>
          </a:xfrm>
        </p:spPr>
        <p:txBody>
          <a:bodyPr vert="eaVert">
            <a:normAutofit/>
          </a:bodyPr>
          <a:lstStyle/>
          <a:p>
            <a:pPr algn="ctr"/>
            <a:r>
              <a:rPr lang="zh-CN" altLang="en-US" sz="4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戎 衣 入 梦</a:t>
            </a:r>
          </a:p>
        </p:txBody>
      </p:sp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19405B07-6E5F-43F9-A66C-C6A84168A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018531">
            <a:off x="4949392" y="-2406849"/>
            <a:ext cx="4063958" cy="9737460"/>
          </a:xfrm>
          <a:effectLst>
            <a:reflection blurRad="6350" stA="50000" endA="300" endPos="55000" dir="5400000" sy="-100000" algn="bl" rotWithShape="0"/>
          </a:effectLst>
          <a:scene3d>
            <a:camera prst="perspectiveContrastingLeftFacing" fov="1800000">
              <a:rot lat="0" lon="0" rev="0"/>
            </a:camera>
            <a:lightRig rig="threePt" dir="t"/>
          </a:scene3d>
          <a:sp3d>
            <a:bevelT/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77F70A-6255-410B-9FF4-A9D81B841DE5}"/>
              </a:ext>
            </a:extLst>
          </p:cNvPr>
          <p:cNvSpPr txBox="1"/>
          <p:nvPr/>
        </p:nvSpPr>
        <p:spPr>
          <a:xfrm>
            <a:off x="533400" y="6123460"/>
            <a:ext cx="4057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UTOPIA X2</a:t>
            </a:r>
            <a:r>
              <a:rPr lang="zh-CN" altLang="en-US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系列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8270B81-E4AC-4207-8E06-3BF7D46D3BF0}"/>
              </a:ext>
            </a:extLst>
          </p:cNvPr>
          <p:cNvSpPr txBox="1">
            <a:spLocks/>
          </p:cNvSpPr>
          <p:nvPr/>
        </p:nvSpPr>
        <p:spPr>
          <a:xfrm>
            <a:off x="1173329" y="4838700"/>
            <a:ext cx="725145" cy="1151410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OPPOSans R" panose="00020600040101010101" pitchFamily="18" charset="-122"/>
              </a:rPr>
              <a:t>素皮</a:t>
            </a:r>
          </a:p>
        </p:txBody>
      </p:sp>
    </p:spTree>
    <p:extLst>
      <p:ext uri="{BB962C8B-B14F-4D97-AF65-F5344CB8AC3E}">
        <p14:creationId xmlns:p14="http://schemas.microsoft.com/office/powerpoint/2010/main" val="4154682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9UTOPIA-mono-A2-series</Template>
  <TotalTime>780</TotalTime>
  <Words>979</Words>
  <Application>Microsoft Office PowerPoint</Application>
  <PresentationFormat>宽屏</PresentationFormat>
  <Paragraphs>221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5" baseType="lpstr">
      <vt:lpstr>Arial</vt:lpstr>
      <vt:lpstr>思源宋体 CN Medium</vt:lpstr>
      <vt:lpstr>03SmartFontUI</vt:lpstr>
      <vt:lpstr>OPPOSans M</vt:lpstr>
      <vt:lpstr>Basically A Mono SemiBold</vt:lpstr>
      <vt:lpstr>Basically A Mono Medium</vt:lpstr>
      <vt:lpstr>思源宋体 CN Light</vt:lpstr>
      <vt:lpstr>思源宋体 CN SemiBold</vt:lpstr>
      <vt:lpstr>OPPOSans R</vt:lpstr>
      <vt:lpstr>等线</vt:lpstr>
      <vt:lpstr>霞鹜文楷</vt:lpstr>
      <vt:lpstr>等线 Light</vt:lpstr>
      <vt:lpstr>OPPOSans L</vt:lpstr>
      <vt:lpstr>Office 主题​​</vt:lpstr>
      <vt:lpstr>科技·进化的一小步</vt:lpstr>
      <vt:lpstr>创立初衷？</vt:lpstr>
      <vt:lpstr>品牌布局</vt:lpstr>
      <vt:lpstr>手 机 品 类 产 品 线</vt:lpstr>
      <vt:lpstr>UTOPIA X2系列</vt:lpstr>
      <vt:lpstr>PowerPoint 演示文稿</vt:lpstr>
      <vt:lpstr>UTOPIA X2</vt:lpstr>
      <vt:lpstr>UTOPIA X2</vt:lpstr>
      <vt:lpstr>戎 衣 入 梦</vt:lpstr>
      <vt:lpstr>瓷 白 如 玉</vt:lpstr>
      <vt:lpstr>靛 彩 如 意</vt:lpstr>
      <vt:lpstr>电 致 流 云</vt:lpstr>
      <vt:lpstr>UTOPIA X2 Pro</vt:lpstr>
      <vt:lpstr>电 致 流 云</vt:lpstr>
      <vt:lpstr>蓝 灰 幻 境</vt:lpstr>
      <vt:lpstr>莫 兰 釉 青</vt:lpstr>
      <vt:lpstr>PowerPoint 演示文稿</vt:lpstr>
      <vt:lpstr>第二代21:9四曲面</vt:lpstr>
      <vt:lpstr>逐片精密调校</vt:lpstr>
      <vt:lpstr>抗摔性能提升1.5倍 耐刮性能提升2倍</vt:lpstr>
      <vt:lpstr>PowerPoint 演示文稿</vt:lpstr>
      <vt:lpstr>PowerPoint 演示文稿</vt:lpstr>
      <vt:lpstr>PowerPoint 演示文稿</vt:lpstr>
      <vt:lpstr>PowerPoint 演示文稿</vt:lpstr>
      <vt:lpstr>高速内存系统 软件启动速度提示22%2</vt:lpstr>
      <vt:lpstr>存储速度比UFS3.1提升50%1</vt:lpstr>
      <vt:lpstr>Li-CO₂新材料电池 6C双电芯 </vt:lpstr>
      <vt:lpstr>PowerPoint 演示文稿</vt:lpstr>
      <vt:lpstr>PowerPoint 演示文稿</vt:lpstr>
      <vt:lpstr>手机的动力 我们一同守护</vt:lpstr>
      <vt:lpstr>PowerPoint 演示文稿</vt:lpstr>
      <vt:lpstr>色调变换 拍出多样风格</vt:lpstr>
      <vt:lpstr>无需等待 一拍即得</vt:lpstr>
      <vt:lpstr>PowerPoint 演示文稿</vt:lpstr>
      <vt:lpstr>PowerPoint 演示文稿</vt:lpstr>
      <vt:lpstr>四相位检测 (QPD) 自动对焦</vt:lpstr>
      <vt:lpstr>PowerPoint 演示文稿</vt:lpstr>
      <vt:lpstr>荡胸生层云 「决眦」入归鸟</vt:lpstr>
      <vt:lpstr>U L T I M A T E   X C A M E R A S</vt:lpstr>
      <vt:lpstr>UTOPIA X2 Ultimate</vt:lpstr>
      <vt:lpstr>PowerPoint 演示文稿</vt:lpstr>
      <vt:lpstr>UTOPIA PENIX</vt:lpstr>
      <vt:lpstr>UTOPIA X2 FE</vt:lpstr>
      <vt:lpstr>PowerPoint 演示文稿</vt:lpstr>
      <vt:lpstr>PowerPoint 演示文稿</vt:lpstr>
      <vt:lpstr>PowerPoint 演示文稿</vt:lpstr>
      <vt:lpstr>UTOPIA X2 FE</vt:lpstr>
      <vt:lpstr>UTOPIA X2</vt:lpstr>
      <vt:lpstr>UTOPIA X2 Pro</vt:lpstr>
      <vt:lpstr>UTOPIA X2 Ultimate</vt:lpstr>
      <vt:lpstr>再次感谢大家的支持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科技·进化的一小步</dc:title>
  <dc:creator>ProjectX</dc:creator>
  <cp:keywords>UTOPIA TECH;乌托邦科技</cp:keywords>
  <cp:lastModifiedBy>ProjectX</cp:lastModifiedBy>
  <cp:revision>76</cp:revision>
  <dcterms:created xsi:type="dcterms:W3CDTF">2021-05-31T04:59:42Z</dcterms:created>
  <dcterms:modified xsi:type="dcterms:W3CDTF">2021-06-04T12:28:52Z</dcterms:modified>
</cp:coreProperties>
</file>